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Lst>
  <p:notesMasterIdLst>
    <p:notesMasterId r:id="rId47"/>
  </p:notesMasterIdLst>
  <p:handoutMasterIdLst>
    <p:handoutMasterId r:id="rId48"/>
  </p:handoutMasterIdLst>
  <p:sldIdLst>
    <p:sldId id="1928" r:id="rId5"/>
    <p:sldId id="1938" r:id="rId6"/>
    <p:sldId id="2114" r:id="rId7"/>
    <p:sldId id="2115" r:id="rId8"/>
    <p:sldId id="2116" r:id="rId9"/>
    <p:sldId id="2117" r:id="rId10"/>
    <p:sldId id="2118" r:id="rId11"/>
    <p:sldId id="2119" r:id="rId12"/>
    <p:sldId id="2120" r:id="rId13"/>
    <p:sldId id="2121" r:id="rId14"/>
    <p:sldId id="2122" r:id="rId15"/>
    <p:sldId id="2123" r:id="rId16"/>
    <p:sldId id="2125" r:id="rId17"/>
    <p:sldId id="2077" r:id="rId18"/>
    <p:sldId id="2128" r:id="rId19"/>
    <p:sldId id="2153" r:id="rId20"/>
    <p:sldId id="2129" r:id="rId21"/>
    <p:sldId id="2152" r:id="rId22"/>
    <p:sldId id="2130" r:id="rId23"/>
    <p:sldId id="2082" r:id="rId24"/>
    <p:sldId id="2083" r:id="rId25"/>
    <p:sldId id="2140" r:id="rId26"/>
    <p:sldId id="2084" r:id="rId27"/>
    <p:sldId id="2085" r:id="rId28"/>
    <p:sldId id="2142" r:id="rId29"/>
    <p:sldId id="2089" r:id="rId30"/>
    <p:sldId id="2132" r:id="rId31"/>
    <p:sldId id="2058" r:id="rId32"/>
    <p:sldId id="2138" r:id="rId33"/>
    <p:sldId id="2133" r:id="rId34"/>
    <p:sldId id="2134" r:id="rId35"/>
    <p:sldId id="2135" r:id="rId36"/>
    <p:sldId id="2136" r:id="rId37"/>
    <p:sldId id="2137" r:id="rId38"/>
    <p:sldId id="2107" r:id="rId39"/>
    <p:sldId id="2144" r:id="rId40"/>
    <p:sldId id="2147" r:id="rId41"/>
    <p:sldId id="2148" r:id="rId42"/>
    <p:sldId id="2149" r:id="rId43"/>
    <p:sldId id="2146" r:id="rId44"/>
    <p:sldId id="2145" r:id="rId45"/>
    <p:sldId id="2070" r:id="rId4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4AA825-6521-B68B-2249-A3C97F9D770C}" name="de Rachewiltz Michael" initials="dM" userId="S::mderachewiltz@eurac.edu::5f6b4444-97f3-43fe-9265-e56b06941e1c" providerId="AD"/>
  <p188:author id="{E2B6004C-9FDA-78AA-E91B-8CDFF90D05A7}" name="Valeria von Miller" initials="VvM" userId="S::vvonmiller@eurac.edu::fa05c24d-cc08-4d43-8012-bfe530a6128c" providerId="AD"/>
  <p188:author id="{6389A34E-11F8-CD6C-A43C-559B7838CAC9}" name="Nichele Marla Joana" initials="NMJ" userId="S::manichele@eurac.edu::64dc50bd-1ae5-4845-ba58-dee95824aa79" providerId="AD"/>
  <p188:author id="{4C34C751-2AD8-61AE-AD77-0F92F5290C90}" name="Kircher Christoph" initials="KC" userId="S::chkircher@eurac.edu::9142f456-9abe-457e-973e-d4a29eb3ba0a" providerId="AD"/>
  <p188:author id="{5E856066-B78A-7885-AEE8-493C6988E3AD}" name="Walder Maximilian" initials="WM" userId="S::mawalder@eurac.edu::507a78b8-78a4-4c05-be30-ead89a1fc0ff" providerId="AD"/>
  <p188:author id="{D500A887-9403-DA33-6865-A3EC8DF5FB89}" name="Crepaz Katharina" initials="CK" userId="S::kcrepaz@eurac.edu::92271470-e14d-401a-9251-1e3490e270e6" providerId="AD"/>
  <p188:author id="{A42F3E97-9FFF-A81F-B8DB-5ECE1C4EB448}" name="Windegger Felix" initials="WF" userId="S::fwindegger@eurac.edu::0353c0fd-a36f-4628-9e46-a8e914a6000f" providerId="AD"/>
  <p188:author id="{55F4D6AF-38A4-AF61-2BB6-6AC253DAC210}" name="Sgarbossa Sandra" initials="SS" userId="S::ssgarbossa@eurac.edu::13c2a64e-f093-427f-adec-a0f0c0717c38" providerId="AD"/>
  <p188:author id="{F7453CE3-0A04-6A6E-EF7F-995C738498EC}" name="Pedevilla Felicita" initials="PF" userId="S::fpedevilla@eurac.edu::97e4d166-b1ef-4725-bd4a-43fdf5b9678f" providerId="AD"/>
  <p188:author id="{D9DF8FE4-2262-A84A-E665-AA2CF515ADE9}" name="Gruber Mirjam" initials="GM" userId="S::mirgruber@eurac.edu::da448ec9-56cb-4cfe-8d0d-e713c6ae6600" providerId="AD"/>
  <p188:author id="{5C41DCFA-77B6-F717-211E-4AA84A30711F}" name="de Rachewiltz Michael" initials="dRM" userId="S::MdeRachewiltz@eurac.edu::5f6b4444-97f3-43fe-9265-e56b06941e1c" providerId="AD"/>
  <p188:author id="{25A9A4FD-41ED-125E-80E1-AE533F066AB4}" name="Agstner Nadia" initials="AN" userId="S::naagstner@eurac.edu::350b104f-0d2a-4865-94b6-691d19250d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gata Amy" initials="SA" lastIdx="18" clrIdx="0">
    <p:extLst>
      <p:ext uri="{19B8F6BF-5375-455C-9EA6-DF929625EA0E}">
        <p15:presenceInfo xmlns:p15="http://schemas.microsoft.com/office/powerpoint/2012/main" userId="S::asegata@eurac.edu::88b1605c-63c6-404b-b6ca-9d179f0568a6" providerId="AD"/>
      </p:ext>
    </p:extLst>
  </p:cmAuthor>
  <p:cmAuthor id="2" name="Forlin Lorenzo" initials="FL" lastIdx="3" clrIdx="1">
    <p:extLst>
      <p:ext uri="{19B8F6BF-5375-455C-9EA6-DF929625EA0E}">
        <p15:presenceInfo xmlns:p15="http://schemas.microsoft.com/office/powerpoint/2012/main" userId="S::lforlin@eurac.edu::c5c6e9dc-4dc5-4941-8e74-687cc9286a36" providerId="AD"/>
      </p:ext>
    </p:extLst>
  </p:cmAuthor>
  <p:cmAuthor id="3" name="Barbieri Alessandra" initials="BA" lastIdx="1" clrIdx="2">
    <p:extLst>
      <p:ext uri="{19B8F6BF-5375-455C-9EA6-DF929625EA0E}">
        <p15:presenceInfo xmlns:p15="http://schemas.microsoft.com/office/powerpoint/2012/main" userId="S::abarbieri@eurac.edu::b9b093c3-b5ed-403e-880c-8e4eade98b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7F7F7"/>
    <a:srgbClr val="E02A14"/>
    <a:srgbClr val="DE1A11"/>
    <a:srgbClr val="DF1B12"/>
    <a:srgbClr val="DFE8ED"/>
    <a:srgbClr val="43A2A2"/>
    <a:srgbClr val="93C778"/>
    <a:srgbClr val="FFFFFF"/>
    <a:srgbClr val="99C96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9E450-C54C-40C0-9CAC-3D8A7DD8B226}" v="284" dt="2023-04-01T10:20:55.07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06" autoAdjust="0"/>
  </p:normalViewPr>
  <p:slideViewPr>
    <p:cSldViewPr snapToGrid="0">
      <p:cViewPr varScale="1">
        <p:scale>
          <a:sx n="116" d="100"/>
          <a:sy n="116" d="100"/>
        </p:scale>
        <p:origin x="1059" y="45"/>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degger Felix" userId="0353c0fd-a36f-4628-9e46-a8e914a6000f" providerId="ADAL" clId="{4DB9E450-C54C-40C0-9CAC-3D8A7DD8B226}"/>
    <pc:docChg chg="undo custSel addSld delSld modSld sldOrd delSection modSection">
      <pc:chgData name="Windegger Felix" userId="0353c0fd-a36f-4628-9e46-a8e914a6000f" providerId="ADAL" clId="{4DB9E450-C54C-40C0-9CAC-3D8A7DD8B226}" dt="2023-04-01T10:26:07.632" v="8520" actId="1076"/>
      <pc:docMkLst>
        <pc:docMk/>
      </pc:docMkLst>
      <pc:sldChg chg="modSp mod">
        <pc:chgData name="Windegger Felix" userId="0353c0fd-a36f-4628-9e46-a8e914a6000f" providerId="ADAL" clId="{4DB9E450-C54C-40C0-9CAC-3D8A7DD8B226}" dt="2023-03-27T15:39:34.580" v="66" actId="20577"/>
        <pc:sldMkLst>
          <pc:docMk/>
          <pc:sldMk cId="2074912052" sldId="1928"/>
        </pc:sldMkLst>
        <pc:spChg chg="mod">
          <ac:chgData name="Windegger Felix" userId="0353c0fd-a36f-4628-9e46-a8e914a6000f" providerId="ADAL" clId="{4DB9E450-C54C-40C0-9CAC-3D8A7DD8B226}" dt="2023-03-27T15:39:34.580" v="66" actId="20577"/>
          <ac:spMkLst>
            <pc:docMk/>
            <pc:sldMk cId="2074912052" sldId="1928"/>
            <ac:spMk id="3" creationId="{1EE532E2-E73A-3BFC-2DAC-AEA46666EA3C}"/>
          </ac:spMkLst>
        </pc:spChg>
      </pc:sldChg>
      <pc:sldChg chg="modSp mod">
        <pc:chgData name="Windegger Felix" userId="0353c0fd-a36f-4628-9e46-a8e914a6000f" providerId="ADAL" clId="{4DB9E450-C54C-40C0-9CAC-3D8A7DD8B226}" dt="2023-03-27T15:39:49.016" v="75" actId="1076"/>
        <pc:sldMkLst>
          <pc:docMk/>
          <pc:sldMk cId="2441412268" sldId="1938"/>
        </pc:sldMkLst>
        <pc:spChg chg="mod">
          <ac:chgData name="Windegger Felix" userId="0353c0fd-a36f-4628-9e46-a8e914a6000f" providerId="ADAL" clId="{4DB9E450-C54C-40C0-9CAC-3D8A7DD8B226}" dt="2023-03-27T15:39:43.326" v="72" actId="20577"/>
          <ac:spMkLst>
            <pc:docMk/>
            <pc:sldMk cId="2441412268" sldId="1938"/>
            <ac:spMk id="2" creationId="{B32356EE-47E9-E71B-EB32-9D9A6327E91E}"/>
          </ac:spMkLst>
        </pc:spChg>
        <pc:spChg chg="mod">
          <ac:chgData name="Windegger Felix" userId="0353c0fd-a36f-4628-9e46-a8e914a6000f" providerId="ADAL" clId="{4DB9E450-C54C-40C0-9CAC-3D8A7DD8B226}" dt="2023-03-27T15:39:48.362" v="74" actId="6549"/>
          <ac:spMkLst>
            <pc:docMk/>
            <pc:sldMk cId="2441412268" sldId="1938"/>
            <ac:spMk id="22" creationId="{BA9499FD-C643-0191-A530-F179A35AC882}"/>
          </ac:spMkLst>
        </pc:spChg>
        <pc:spChg chg="mod">
          <ac:chgData name="Windegger Felix" userId="0353c0fd-a36f-4628-9e46-a8e914a6000f" providerId="ADAL" clId="{4DB9E450-C54C-40C0-9CAC-3D8A7DD8B226}" dt="2023-03-27T15:39:46.325" v="73" actId="6549"/>
          <ac:spMkLst>
            <pc:docMk/>
            <pc:sldMk cId="2441412268" sldId="1938"/>
            <ac:spMk id="23" creationId="{214A7808-D722-8F5C-31D4-99ACD5807A58}"/>
          </ac:spMkLst>
        </pc:spChg>
        <pc:spChg chg="mod">
          <ac:chgData name="Windegger Felix" userId="0353c0fd-a36f-4628-9e46-a8e914a6000f" providerId="ADAL" clId="{4DB9E450-C54C-40C0-9CAC-3D8A7DD8B226}" dt="2023-03-27T15:39:49.016" v="75" actId="1076"/>
          <ac:spMkLst>
            <pc:docMk/>
            <pc:sldMk cId="2441412268" sldId="1938"/>
            <ac:spMk id="25" creationId="{08598A71-C2AD-2F24-B516-4C2A73C6CA5D}"/>
          </ac:spMkLst>
        </pc:spChg>
      </pc:sldChg>
      <pc:sldChg chg="delSp modSp mod">
        <pc:chgData name="Windegger Felix" userId="0353c0fd-a36f-4628-9e46-a8e914a6000f" providerId="ADAL" clId="{4DB9E450-C54C-40C0-9CAC-3D8A7DD8B226}" dt="2023-03-28T08:09:38.401" v="322" actId="6549"/>
        <pc:sldMkLst>
          <pc:docMk/>
          <pc:sldMk cId="4091617965" sldId="2058"/>
        </pc:sldMkLst>
        <pc:spChg chg="mod">
          <ac:chgData name="Windegger Felix" userId="0353c0fd-a36f-4628-9e46-a8e914a6000f" providerId="ADAL" clId="{4DB9E450-C54C-40C0-9CAC-3D8A7DD8B226}" dt="2023-03-28T08:09:38.401" v="322" actId="6549"/>
          <ac:spMkLst>
            <pc:docMk/>
            <pc:sldMk cId="4091617965" sldId="2058"/>
            <ac:spMk id="6" creationId="{E353407D-8A70-401E-B18D-872F96213530}"/>
          </ac:spMkLst>
        </pc:spChg>
        <pc:spChg chg="del mod">
          <ac:chgData name="Windegger Felix" userId="0353c0fd-a36f-4628-9e46-a8e914a6000f" providerId="ADAL" clId="{4DB9E450-C54C-40C0-9CAC-3D8A7DD8B226}" dt="2023-03-28T07:50:43.228" v="243" actId="478"/>
          <ac:spMkLst>
            <pc:docMk/>
            <pc:sldMk cId="4091617965" sldId="2058"/>
            <ac:spMk id="8" creationId="{73D095FD-FDE1-42AC-8DAE-2C9D00E3244D}"/>
          </ac:spMkLst>
        </pc:spChg>
      </pc:sldChg>
      <pc:sldChg chg="del">
        <pc:chgData name="Windegger Felix" userId="0353c0fd-a36f-4628-9e46-a8e914a6000f" providerId="ADAL" clId="{4DB9E450-C54C-40C0-9CAC-3D8A7DD8B226}" dt="2023-03-28T08:10:05.347" v="325" actId="47"/>
        <pc:sldMkLst>
          <pc:docMk/>
          <pc:sldMk cId="4118481204" sldId="2069"/>
        </pc:sldMkLst>
      </pc:sldChg>
      <pc:sldChg chg="del">
        <pc:chgData name="Windegger Felix" userId="0353c0fd-a36f-4628-9e46-a8e914a6000f" providerId="ADAL" clId="{4DB9E450-C54C-40C0-9CAC-3D8A7DD8B226}" dt="2023-03-27T14:25:10.149" v="5" actId="47"/>
        <pc:sldMkLst>
          <pc:docMk/>
          <pc:sldMk cId="286273778" sldId="2073"/>
        </pc:sldMkLst>
      </pc:sldChg>
      <pc:sldChg chg="delSp modSp mod">
        <pc:chgData name="Windegger Felix" userId="0353c0fd-a36f-4628-9e46-a8e914a6000f" providerId="ADAL" clId="{4DB9E450-C54C-40C0-9CAC-3D8A7DD8B226}" dt="2023-03-30T06:52:53.166" v="335" actId="20577"/>
        <pc:sldMkLst>
          <pc:docMk/>
          <pc:sldMk cId="1673603537" sldId="2077"/>
        </pc:sldMkLst>
        <pc:spChg chg="mod">
          <ac:chgData name="Windegger Felix" userId="0353c0fd-a36f-4628-9e46-a8e914a6000f" providerId="ADAL" clId="{4DB9E450-C54C-40C0-9CAC-3D8A7DD8B226}" dt="2023-03-30T06:52:53.166" v="335" actId="20577"/>
          <ac:spMkLst>
            <pc:docMk/>
            <pc:sldMk cId="1673603537" sldId="2077"/>
            <ac:spMk id="6" creationId="{E353407D-8A70-401E-B18D-872F96213530}"/>
          </ac:spMkLst>
        </pc:spChg>
        <pc:spChg chg="del">
          <ac:chgData name="Windegger Felix" userId="0353c0fd-a36f-4628-9e46-a8e914a6000f" providerId="ADAL" clId="{4DB9E450-C54C-40C0-9CAC-3D8A7DD8B226}" dt="2023-03-27T14:23:54.197" v="3" actId="478"/>
          <ac:spMkLst>
            <pc:docMk/>
            <pc:sldMk cId="1673603537" sldId="2077"/>
            <ac:spMk id="8" creationId="{73D095FD-FDE1-42AC-8DAE-2C9D00E3244D}"/>
          </ac:spMkLst>
        </pc:spChg>
      </pc:sldChg>
      <pc:sldChg chg="del">
        <pc:chgData name="Windegger Felix" userId="0353c0fd-a36f-4628-9e46-a8e914a6000f" providerId="ADAL" clId="{4DB9E450-C54C-40C0-9CAC-3D8A7DD8B226}" dt="2023-03-27T15:43:35.390" v="106" actId="47"/>
        <pc:sldMkLst>
          <pc:docMk/>
          <pc:sldMk cId="2377147680" sldId="2078"/>
        </pc:sldMkLst>
      </pc:sldChg>
      <pc:sldChg chg="del">
        <pc:chgData name="Windegger Felix" userId="0353c0fd-a36f-4628-9e46-a8e914a6000f" providerId="ADAL" clId="{4DB9E450-C54C-40C0-9CAC-3D8A7DD8B226}" dt="2023-03-28T08:10:11.123" v="327" actId="47"/>
        <pc:sldMkLst>
          <pc:docMk/>
          <pc:sldMk cId="3991185001" sldId="2079"/>
        </pc:sldMkLst>
      </pc:sldChg>
      <pc:sldChg chg="modSp mod">
        <pc:chgData name="Windegger Felix" userId="0353c0fd-a36f-4628-9e46-a8e914a6000f" providerId="ADAL" clId="{4DB9E450-C54C-40C0-9CAC-3D8A7DD8B226}" dt="2023-03-28T06:50:47.552" v="107" actId="1076"/>
        <pc:sldMkLst>
          <pc:docMk/>
          <pc:sldMk cId="98911017" sldId="2080"/>
        </pc:sldMkLst>
        <pc:picChg chg="mod">
          <ac:chgData name="Windegger Felix" userId="0353c0fd-a36f-4628-9e46-a8e914a6000f" providerId="ADAL" clId="{4DB9E450-C54C-40C0-9CAC-3D8A7DD8B226}" dt="2023-03-28T06:50:47.552" v="107" actId="1076"/>
          <ac:picMkLst>
            <pc:docMk/>
            <pc:sldMk cId="98911017" sldId="2080"/>
            <ac:picMk id="9" creationId="{339B8B17-CD1F-76C4-C989-728941F35F03}"/>
          </ac:picMkLst>
        </pc:picChg>
      </pc:sldChg>
      <pc:sldChg chg="addSp modSp mod modNotesTx">
        <pc:chgData name="Windegger Felix" userId="0353c0fd-a36f-4628-9e46-a8e914a6000f" providerId="ADAL" clId="{4DB9E450-C54C-40C0-9CAC-3D8A7DD8B226}" dt="2023-04-01T10:20:05.728" v="8345" actId="27636"/>
        <pc:sldMkLst>
          <pc:docMk/>
          <pc:sldMk cId="572488732" sldId="2082"/>
        </pc:sldMkLst>
        <pc:spChg chg="mod">
          <ac:chgData name="Windegger Felix" userId="0353c0fd-a36f-4628-9e46-a8e914a6000f" providerId="ADAL" clId="{4DB9E450-C54C-40C0-9CAC-3D8A7DD8B226}" dt="2023-03-30T07:35:48.734" v="1555" actId="20577"/>
          <ac:spMkLst>
            <pc:docMk/>
            <pc:sldMk cId="572488732" sldId="2082"/>
            <ac:spMk id="3" creationId="{2E32BCD2-FF53-13D3-590A-64F128433213}"/>
          </ac:spMkLst>
        </pc:spChg>
        <pc:spChg chg="add mod">
          <ac:chgData name="Windegger Felix" userId="0353c0fd-a36f-4628-9e46-a8e914a6000f" providerId="ADAL" clId="{4DB9E450-C54C-40C0-9CAC-3D8A7DD8B226}" dt="2023-04-01T10:20:05.728" v="8345" actId="27636"/>
          <ac:spMkLst>
            <pc:docMk/>
            <pc:sldMk cId="572488732" sldId="2082"/>
            <ac:spMk id="4" creationId="{32A48573-C581-19E2-933F-459550AF21A1}"/>
          </ac:spMkLst>
        </pc:spChg>
        <pc:spChg chg="mod">
          <ac:chgData name="Windegger Felix" userId="0353c0fd-a36f-4628-9e46-a8e914a6000f" providerId="ADAL" clId="{4DB9E450-C54C-40C0-9CAC-3D8A7DD8B226}" dt="2023-04-01T10:19:21.895" v="8310" actId="1076"/>
          <ac:spMkLst>
            <pc:docMk/>
            <pc:sldMk cId="572488732" sldId="2082"/>
            <ac:spMk id="12" creationId="{87D8E52F-4ECE-4AC4-B1F2-2708A273F0C2}"/>
          </ac:spMkLst>
        </pc:spChg>
        <pc:picChg chg="mod">
          <ac:chgData name="Windegger Felix" userId="0353c0fd-a36f-4628-9e46-a8e914a6000f" providerId="ADAL" clId="{4DB9E450-C54C-40C0-9CAC-3D8A7DD8B226}" dt="2023-04-01T10:19:30.112" v="8311" actId="1076"/>
          <ac:picMkLst>
            <pc:docMk/>
            <pc:sldMk cId="572488732" sldId="2082"/>
            <ac:picMk id="7" creationId="{F5C1B4DB-9E78-B255-C5E0-3F9629C2233D}"/>
          </ac:picMkLst>
        </pc:picChg>
      </pc:sldChg>
      <pc:sldChg chg="modSp mod modAnim modNotesTx">
        <pc:chgData name="Windegger Felix" userId="0353c0fd-a36f-4628-9e46-a8e914a6000f" providerId="ADAL" clId="{4DB9E450-C54C-40C0-9CAC-3D8A7DD8B226}" dt="2023-03-31T15:58:40.606" v="8032" actId="1076"/>
        <pc:sldMkLst>
          <pc:docMk/>
          <pc:sldMk cId="1298966463" sldId="2083"/>
        </pc:sldMkLst>
        <pc:spChg chg="mod">
          <ac:chgData name="Windegger Felix" userId="0353c0fd-a36f-4628-9e46-a8e914a6000f" providerId="ADAL" clId="{4DB9E450-C54C-40C0-9CAC-3D8A7DD8B226}" dt="2023-03-30T07:50:22.615" v="2339" actId="20577"/>
          <ac:spMkLst>
            <pc:docMk/>
            <pc:sldMk cId="1298966463" sldId="2083"/>
            <ac:spMk id="3" creationId="{2E32BCD2-FF53-13D3-590A-64F128433213}"/>
          </ac:spMkLst>
        </pc:spChg>
        <pc:spChg chg="mod">
          <ac:chgData name="Windegger Felix" userId="0353c0fd-a36f-4628-9e46-a8e914a6000f" providerId="ADAL" clId="{4DB9E450-C54C-40C0-9CAC-3D8A7DD8B226}" dt="2023-03-31T15:58:40.606" v="8032" actId="1076"/>
          <ac:spMkLst>
            <pc:docMk/>
            <pc:sldMk cId="1298966463" sldId="2083"/>
            <ac:spMk id="12" creationId="{87D8E52F-4ECE-4AC4-B1F2-2708A273F0C2}"/>
          </ac:spMkLst>
        </pc:spChg>
        <pc:picChg chg="mod">
          <ac:chgData name="Windegger Felix" userId="0353c0fd-a36f-4628-9e46-a8e914a6000f" providerId="ADAL" clId="{4DB9E450-C54C-40C0-9CAC-3D8A7DD8B226}" dt="2023-03-31T15:58:32.438" v="8030" actId="1076"/>
          <ac:picMkLst>
            <pc:docMk/>
            <pc:sldMk cId="1298966463" sldId="2083"/>
            <ac:picMk id="6" creationId="{699228E4-3346-9C19-E8CD-F4CDA2732013}"/>
          </ac:picMkLst>
        </pc:picChg>
      </pc:sldChg>
      <pc:sldChg chg="addSp delSp modSp mod delAnim modAnim modNotesTx">
        <pc:chgData name="Windegger Felix" userId="0353c0fd-a36f-4628-9e46-a8e914a6000f" providerId="ADAL" clId="{4DB9E450-C54C-40C0-9CAC-3D8A7DD8B226}" dt="2023-03-31T15:17:06.946" v="6178" actId="478"/>
        <pc:sldMkLst>
          <pc:docMk/>
          <pc:sldMk cId="2879332814" sldId="2084"/>
        </pc:sldMkLst>
        <pc:spChg chg="mod">
          <ac:chgData name="Windegger Felix" userId="0353c0fd-a36f-4628-9e46-a8e914a6000f" providerId="ADAL" clId="{4DB9E450-C54C-40C0-9CAC-3D8A7DD8B226}" dt="2023-03-31T15:16:15.255" v="6174" actId="1076"/>
          <ac:spMkLst>
            <pc:docMk/>
            <pc:sldMk cId="2879332814" sldId="2084"/>
            <ac:spMk id="2" creationId="{89538EC1-BE6E-2E85-EFCC-EB667B138FED}"/>
          </ac:spMkLst>
        </pc:spChg>
        <pc:spChg chg="mod">
          <ac:chgData name="Windegger Felix" userId="0353c0fd-a36f-4628-9e46-a8e914a6000f" providerId="ADAL" clId="{4DB9E450-C54C-40C0-9CAC-3D8A7DD8B226}" dt="2023-03-30T08:15:11.829" v="3487" actId="1076"/>
          <ac:spMkLst>
            <pc:docMk/>
            <pc:sldMk cId="2879332814" sldId="2084"/>
            <ac:spMk id="3" creationId="{2E32BCD2-FF53-13D3-590A-64F128433213}"/>
          </ac:spMkLst>
        </pc:spChg>
        <pc:spChg chg="add mod">
          <ac:chgData name="Windegger Felix" userId="0353c0fd-a36f-4628-9e46-a8e914a6000f" providerId="ADAL" clId="{4DB9E450-C54C-40C0-9CAC-3D8A7DD8B226}" dt="2023-03-30T08:15:22.688" v="3507" actId="20577"/>
          <ac:spMkLst>
            <pc:docMk/>
            <pc:sldMk cId="2879332814" sldId="2084"/>
            <ac:spMk id="4" creationId="{DAAA8D80-D770-1CEE-EB25-89FB672260AC}"/>
          </ac:spMkLst>
        </pc:spChg>
        <pc:spChg chg="mod">
          <ac:chgData name="Windegger Felix" userId="0353c0fd-a36f-4628-9e46-a8e914a6000f" providerId="ADAL" clId="{4DB9E450-C54C-40C0-9CAC-3D8A7DD8B226}" dt="2023-03-31T15:16:14.901" v="6173" actId="1076"/>
          <ac:spMkLst>
            <pc:docMk/>
            <pc:sldMk cId="2879332814" sldId="2084"/>
            <ac:spMk id="8" creationId="{6346AA60-F009-4DC1-8FF5-F1B5170E00F6}"/>
          </ac:spMkLst>
        </pc:spChg>
        <pc:picChg chg="add del mod">
          <ac:chgData name="Windegger Felix" userId="0353c0fd-a36f-4628-9e46-a8e914a6000f" providerId="ADAL" clId="{4DB9E450-C54C-40C0-9CAC-3D8A7DD8B226}" dt="2023-03-31T15:17:06.946" v="6178" actId="478"/>
          <ac:picMkLst>
            <pc:docMk/>
            <pc:sldMk cId="2879332814" sldId="2084"/>
            <ac:picMk id="6" creationId="{17B0D75F-ADEA-A05B-C4A0-707CDD595324}"/>
          </ac:picMkLst>
        </pc:picChg>
      </pc:sldChg>
      <pc:sldChg chg="addSp delSp modSp mod delAnim modAnim modNotesTx">
        <pc:chgData name="Windegger Felix" userId="0353c0fd-a36f-4628-9e46-a8e914a6000f" providerId="ADAL" clId="{4DB9E450-C54C-40C0-9CAC-3D8A7DD8B226}" dt="2023-03-31T15:59:53.495" v="8037" actId="113"/>
        <pc:sldMkLst>
          <pc:docMk/>
          <pc:sldMk cId="3833398116" sldId="2085"/>
        </pc:sldMkLst>
        <pc:spChg chg="del mod">
          <ac:chgData name="Windegger Felix" userId="0353c0fd-a36f-4628-9e46-a8e914a6000f" providerId="ADAL" clId="{4DB9E450-C54C-40C0-9CAC-3D8A7DD8B226}" dt="2023-03-30T08:07:52.166" v="3155" actId="478"/>
          <ac:spMkLst>
            <pc:docMk/>
            <pc:sldMk cId="3833398116" sldId="2085"/>
            <ac:spMk id="2" creationId="{89538EC1-BE6E-2E85-EFCC-EB667B138FED}"/>
          </ac:spMkLst>
        </pc:spChg>
        <pc:spChg chg="mod">
          <ac:chgData name="Windegger Felix" userId="0353c0fd-a36f-4628-9e46-a8e914a6000f" providerId="ADAL" clId="{4DB9E450-C54C-40C0-9CAC-3D8A7DD8B226}" dt="2023-03-30T08:16:27.801" v="3527" actId="1076"/>
          <ac:spMkLst>
            <pc:docMk/>
            <pc:sldMk cId="3833398116" sldId="2085"/>
            <ac:spMk id="3" creationId="{2E32BCD2-FF53-13D3-590A-64F128433213}"/>
          </ac:spMkLst>
        </pc:spChg>
        <pc:spChg chg="del">
          <ac:chgData name="Windegger Felix" userId="0353c0fd-a36f-4628-9e46-a8e914a6000f" providerId="ADAL" clId="{4DB9E450-C54C-40C0-9CAC-3D8A7DD8B226}" dt="2023-03-30T08:05:55.306" v="3149" actId="478"/>
          <ac:spMkLst>
            <pc:docMk/>
            <pc:sldMk cId="3833398116" sldId="2085"/>
            <ac:spMk id="4" creationId="{6A17F2B2-8A11-D052-FDCC-7F48B9B87FBE}"/>
          </ac:spMkLst>
        </pc:spChg>
        <pc:spChg chg="add del mod">
          <ac:chgData name="Windegger Felix" userId="0353c0fd-a36f-4628-9e46-a8e914a6000f" providerId="ADAL" clId="{4DB9E450-C54C-40C0-9CAC-3D8A7DD8B226}" dt="2023-03-31T15:59:10.485" v="8034"/>
          <ac:spMkLst>
            <pc:docMk/>
            <pc:sldMk cId="3833398116" sldId="2085"/>
            <ac:spMk id="6" creationId="{2DF43196-395C-B3CA-C48D-FE8C47F24140}"/>
          </ac:spMkLst>
        </pc:spChg>
        <pc:spChg chg="add del mod">
          <ac:chgData name="Windegger Felix" userId="0353c0fd-a36f-4628-9e46-a8e914a6000f" providerId="ADAL" clId="{4DB9E450-C54C-40C0-9CAC-3D8A7DD8B226}" dt="2023-03-30T08:07:56.216" v="3156" actId="478"/>
          <ac:spMkLst>
            <pc:docMk/>
            <pc:sldMk cId="3833398116" sldId="2085"/>
            <ac:spMk id="8" creationId="{EF3C533E-7699-D911-6C3F-84F32FA08185}"/>
          </ac:spMkLst>
        </pc:spChg>
        <pc:spChg chg="add mod">
          <ac:chgData name="Windegger Felix" userId="0353c0fd-a36f-4628-9e46-a8e914a6000f" providerId="ADAL" clId="{4DB9E450-C54C-40C0-9CAC-3D8A7DD8B226}" dt="2023-03-30T08:16:46.714" v="3596" actId="20577"/>
          <ac:spMkLst>
            <pc:docMk/>
            <pc:sldMk cId="3833398116" sldId="2085"/>
            <ac:spMk id="10" creationId="{657371BC-CBFF-62F3-D093-90C9FFD224F6}"/>
          </ac:spMkLst>
        </pc:spChg>
        <pc:spChg chg="add del mod">
          <ac:chgData name="Windegger Felix" userId="0353c0fd-a36f-4628-9e46-a8e914a6000f" providerId="ADAL" clId="{4DB9E450-C54C-40C0-9CAC-3D8A7DD8B226}" dt="2023-03-30T09:22:48.328" v="3671"/>
          <ac:spMkLst>
            <pc:docMk/>
            <pc:sldMk cId="3833398116" sldId="2085"/>
            <ac:spMk id="11" creationId="{39326457-D7FE-4984-A5E2-B9D3CDF1ACD6}"/>
          </ac:spMkLst>
        </pc:spChg>
        <pc:spChg chg="add mod">
          <ac:chgData name="Windegger Felix" userId="0353c0fd-a36f-4628-9e46-a8e914a6000f" providerId="ADAL" clId="{4DB9E450-C54C-40C0-9CAC-3D8A7DD8B226}" dt="2023-03-31T15:59:53.495" v="8037" actId="113"/>
          <ac:spMkLst>
            <pc:docMk/>
            <pc:sldMk cId="3833398116" sldId="2085"/>
            <ac:spMk id="13" creationId="{084267FB-FE50-F6CD-3834-EB57E5A6E807}"/>
          </ac:spMkLst>
        </pc:spChg>
        <pc:spChg chg="add mod">
          <ac:chgData name="Windegger Felix" userId="0353c0fd-a36f-4628-9e46-a8e914a6000f" providerId="ADAL" clId="{4DB9E450-C54C-40C0-9CAC-3D8A7DD8B226}" dt="2023-03-30T09:25:37.135" v="3727" actId="1076"/>
          <ac:spMkLst>
            <pc:docMk/>
            <pc:sldMk cId="3833398116" sldId="2085"/>
            <ac:spMk id="15" creationId="{33942F5E-D327-7F1C-95A0-4E5F88433C54}"/>
          </ac:spMkLst>
        </pc:spChg>
        <pc:picChg chg="add del mod">
          <ac:chgData name="Windegger Felix" userId="0353c0fd-a36f-4628-9e46-a8e914a6000f" providerId="ADAL" clId="{4DB9E450-C54C-40C0-9CAC-3D8A7DD8B226}" dt="2023-03-31T15:15:59.846" v="6164" actId="478"/>
          <ac:picMkLst>
            <pc:docMk/>
            <pc:sldMk cId="3833398116" sldId="2085"/>
            <ac:picMk id="4" creationId="{1C1B7481-6999-6C25-5433-8FFFAF0BDD70}"/>
          </ac:picMkLst>
        </pc:picChg>
        <pc:picChg chg="add del mod">
          <ac:chgData name="Windegger Felix" userId="0353c0fd-a36f-4628-9e46-a8e914a6000f" providerId="ADAL" clId="{4DB9E450-C54C-40C0-9CAC-3D8A7DD8B226}" dt="2023-03-31T15:17:22.447" v="6181" actId="478"/>
          <ac:picMkLst>
            <pc:docMk/>
            <pc:sldMk cId="3833398116" sldId="2085"/>
            <ac:picMk id="7" creationId="{0C17B308-01D3-D436-35CC-6D0E9425037D}"/>
          </ac:picMkLst>
        </pc:picChg>
        <pc:picChg chg="mod">
          <ac:chgData name="Windegger Felix" userId="0353c0fd-a36f-4628-9e46-a8e914a6000f" providerId="ADAL" clId="{4DB9E450-C54C-40C0-9CAC-3D8A7DD8B226}" dt="2023-03-31T15:15:56.728" v="6161" actId="1076"/>
          <ac:picMkLst>
            <pc:docMk/>
            <pc:sldMk cId="3833398116" sldId="2085"/>
            <ac:picMk id="9" creationId="{B34A5045-1612-04A6-C8A1-901E9466EC8F}"/>
          </ac:picMkLst>
        </pc:picChg>
        <pc:picChg chg="add mod">
          <ac:chgData name="Windegger Felix" userId="0353c0fd-a36f-4628-9e46-a8e914a6000f" providerId="ADAL" clId="{4DB9E450-C54C-40C0-9CAC-3D8A7DD8B226}" dt="2023-03-30T09:25:37.135" v="3727" actId="1076"/>
          <ac:picMkLst>
            <pc:docMk/>
            <pc:sldMk cId="3833398116" sldId="2085"/>
            <ac:picMk id="14" creationId="{307AA077-F877-276B-BE66-B583797CB12C}"/>
          </ac:picMkLst>
        </pc:picChg>
      </pc:sldChg>
      <pc:sldChg chg="addSp delSp modSp del mod">
        <pc:chgData name="Windegger Felix" userId="0353c0fd-a36f-4628-9e46-a8e914a6000f" providerId="ADAL" clId="{4DB9E450-C54C-40C0-9CAC-3D8A7DD8B226}" dt="2023-03-31T15:22:20.450" v="6387" actId="47"/>
        <pc:sldMkLst>
          <pc:docMk/>
          <pc:sldMk cId="1010279387" sldId="2088"/>
        </pc:sldMkLst>
        <pc:spChg chg="del">
          <ac:chgData name="Windegger Felix" userId="0353c0fd-a36f-4628-9e46-a8e914a6000f" providerId="ADAL" clId="{4DB9E450-C54C-40C0-9CAC-3D8A7DD8B226}" dt="2023-03-31T11:05:50.309" v="5414" actId="478"/>
          <ac:spMkLst>
            <pc:docMk/>
            <pc:sldMk cId="1010279387" sldId="2088"/>
            <ac:spMk id="3" creationId="{2E32BCD2-FF53-13D3-590A-64F128433213}"/>
          </ac:spMkLst>
        </pc:spChg>
        <pc:spChg chg="mod">
          <ac:chgData name="Windegger Felix" userId="0353c0fd-a36f-4628-9e46-a8e914a6000f" providerId="ADAL" clId="{4DB9E450-C54C-40C0-9CAC-3D8A7DD8B226}" dt="2023-03-31T11:05:58.850" v="5419" actId="1076"/>
          <ac:spMkLst>
            <pc:docMk/>
            <pc:sldMk cId="1010279387" sldId="2088"/>
            <ac:spMk id="6" creationId="{568059CF-3504-4E2E-987F-133479ED9B8E}"/>
          </ac:spMkLst>
        </pc:spChg>
        <pc:spChg chg="add del mod">
          <ac:chgData name="Windegger Felix" userId="0353c0fd-a36f-4628-9e46-a8e914a6000f" providerId="ADAL" clId="{4DB9E450-C54C-40C0-9CAC-3D8A7DD8B226}" dt="2023-03-31T11:05:54.793" v="5417" actId="478"/>
          <ac:spMkLst>
            <pc:docMk/>
            <pc:sldMk cId="1010279387" sldId="2088"/>
            <ac:spMk id="7" creationId="{99DFC5D1-E675-E219-3804-69D6F9575D41}"/>
          </ac:spMkLst>
        </pc:spChg>
        <pc:spChg chg="add del mod">
          <ac:chgData name="Windegger Felix" userId="0353c0fd-a36f-4628-9e46-a8e914a6000f" providerId="ADAL" clId="{4DB9E450-C54C-40C0-9CAC-3D8A7DD8B226}" dt="2023-03-31T11:05:52.399" v="5416"/>
          <ac:spMkLst>
            <pc:docMk/>
            <pc:sldMk cId="1010279387" sldId="2088"/>
            <ac:spMk id="8" creationId="{3F0CB9F1-D891-0BEF-E8DF-F0C832647887}"/>
          </ac:spMkLst>
        </pc:spChg>
        <pc:spChg chg="add del mod">
          <ac:chgData name="Windegger Felix" userId="0353c0fd-a36f-4628-9e46-a8e914a6000f" providerId="ADAL" clId="{4DB9E450-C54C-40C0-9CAC-3D8A7DD8B226}" dt="2023-03-31T11:05:52.399" v="5416"/>
          <ac:spMkLst>
            <pc:docMk/>
            <pc:sldMk cId="1010279387" sldId="2088"/>
            <ac:spMk id="10" creationId="{6271C721-7502-FDE8-8C08-A8B1F833AC3E}"/>
          </ac:spMkLst>
        </pc:spChg>
        <pc:spChg chg="add mod">
          <ac:chgData name="Windegger Felix" userId="0353c0fd-a36f-4628-9e46-a8e914a6000f" providerId="ADAL" clId="{4DB9E450-C54C-40C0-9CAC-3D8A7DD8B226}" dt="2023-03-31T11:05:55.094" v="5418"/>
          <ac:spMkLst>
            <pc:docMk/>
            <pc:sldMk cId="1010279387" sldId="2088"/>
            <ac:spMk id="11" creationId="{1880D1E4-EE96-7043-A651-B0AAFABC5758}"/>
          </ac:spMkLst>
        </pc:spChg>
        <pc:spChg chg="add mod">
          <ac:chgData name="Windegger Felix" userId="0353c0fd-a36f-4628-9e46-a8e914a6000f" providerId="ADAL" clId="{4DB9E450-C54C-40C0-9CAC-3D8A7DD8B226}" dt="2023-03-31T11:06:42.562" v="5519" actId="20577"/>
          <ac:spMkLst>
            <pc:docMk/>
            <pc:sldMk cId="1010279387" sldId="2088"/>
            <ac:spMk id="12" creationId="{CFD5B564-8618-B138-2ACF-ADC9C5C8EDC7}"/>
          </ac:spMkLst>
        </pc:spChg>
      </pc:sldChg>
      <pc:sldChg chg="addSp delSp modSp mod ord modAnim modNotesTx">
        <pc:chgData name="Windegger Felix" userId="0353c0fd-a36f-4628-9e46-a8e914a6000f" providerId="ADAL" clId="{4DB9E450-C54C-40C0-9CAC-3D8A7DD8B226}" dt="2023-03-31T15:46:19.118" v="7588" actId="1076"/>
        <pc:sldMkLst>
          <pc:docMk/>
          <pc:sldMk cId="3448485216" sldId="2089"/>
        </pc:sldMkLst>
        <pc:spChg chg="del mod">
          <ac:chgData name="Windegger Felix" userId="0353c0fd-a36f-4628-9e46-a8e914a6000f" providerId="ADAL" clId="{4DB9E450-C54C-40C0-9CAC-3D8A7DD8B226}" dt="2023-03-31T15:46:14.747" v="7586" actId="478"/>
          <ac:spMkLst>
            <pc:docMk/>
            <pc:sldMk cId="3448485216" sldId="2089"/>
            <ac:spMk id="2" creationId="{89538EC1-BE6E-2E85-EFCC-EB667B138FED}"/>
          </ac:spMkLst>
        </pc:spChg>
        <pc:spChg chg="mod">
          <ac:chgData name="Windegger Felix" userId="0353c0fd-a36f-4628-9e46-a8e914a6000f" providerId="ADAL" clId="{4DB9E450-C54C-40C0-9CAC-3D8A7DD8B226}" dt="2023-03-30T08:18:50.810" v="3638" actId="20577"/>
          <ac:spMkLst>
            <pc:docMk/>
            <pc:sldMk cId="3448485216" sldId="2089"/>
            <ac:spMk id="3" creationId="{2E32BCD2-FF53-13D3-590A-64F128433213}"/>
          </ac:spMkLst>
        </pc:spChg>
        <pc:spChg chg="add del mod">
          <ac:chgData name="Windegger Felix" userId="0353c0fd-a36f-4628-9e46-a8e914a6000f" providerId="ADAL" clId="{4DB9E450-C54C-40C0-9CAC-3D8A7DD8B226}" dt="2023-03-31T15:46:16.999" v="7587" actId="478"/>
          <ac:spMkLst>
            <pc:docMk/>
            <pc:sldMk cId="3448485216" sldId="2089"/>
            <ac:spMk id="6" creationId="{6594BCE8-9D10-EFEB-09AA-7A6D51892EAE}"/>
          </ac:spMkLst>
        </pc:spChg>
        <pc:spChg chg="del">
          <ac:chgData name="Windegger Felix" userId="0353c0fd-a36f-4628-9e46-a8e914a6000f" providerId="ADAL" clId="{4DB9E450-C54C-40C0-9CAC-3D8A7DD8B226}" dt="2023-03-31T15:46:02.422" v="7582" actId="478"/>
          <ac:spMkLst>
            <pc:docMk/>
            <pc:sldMk cId="3448485216" sldId="2089"/>
            <ac:spMk id="9" creationId="{070D11E8-9D2E-4741-BB44-57AE64636571}"/>
          </ac:spMkLst>
        </pc:spChg>
        <pc:spChg chg="mod">
          <ac:chgData name="Windegger Felix" userId="0353c0fd-a36f-4628-9e46-a8e914a6000f" providerId="ADAL" clId="{4DB9E450-C54C-40C0-9CAC-3D8A7DD8B226}" dt="2023-03-31T15:46:19.118" v="7588" actId="1076"/>
          <ac:spMkLst>
            <pc:docMk/>
            <pc:sldMk cId="3448485216" sldId="2089"/>
            <ac:spMk id="12" creationId="{147FFDE1-4DEB-450E-B27F-FC7ED45E1A46}"/>
          </ac:spMkLst>
        </pc:spChg>
      </pc:sldChg>
      <pc:sldChg chg="modSp del mod modCm">
        <pc:chgData name="Windegger Felix" userId="0353c0fd-a36f-4628-9e46-a8e914a6000f" providerId="ADAL" clId="{4DB9E450-C54C-40C0-9CAC-3D8A7DD8B226}" dt="2023-03-31T15:36:44.612" v="7210" actId="47"/>
        <pc:sldMkLst>
          <pc:docMk/>
          <pc:sldMk cId="329964124" sldId="2090"/>
        </pc:sldMkLst>
        <pc:spChg chg="mod">
          <ac:chgData name="Windegger Felix" userId="0353c0fd-a36f-4628-9e46-a8e914a6000f" providerId="ADAL" clId="{4DB9E450-C54C-40C0-9CAC-3D8A7DD8B226}" dt="2023-03-30T08:18:58.717" v="3648" actId="20577"/>
          <ac:spMkLst>
            <pc:docMk/>
            <pc:sldMk cId="329964124" sldId="2090"/>
            <ac:spMk id="3" creationId="{2E32BCD2-FF53-13D3-590A-64F128433213}"/>
          </ac:spMkLst>
        </pc:spChg>
      </pc:sldChg>
      <pc:sldChg chg="del">
        <pc:chgData name="Windegger Felix" userId="0353c0fd-a36f-4628-9e46-a8e914a6000f" providerId="ADAL" clId="{4DB9E450-C54C-40C0-9CAC-3D8A7DD8B226}" dt="2023-03-31T15:46:45.545" v="7591" actId="47"/>
        <pc:sldMkLst>
          <pc:docMk/>
          <pc:sldMk cId="3409681281" sldId="2091"/>
        </pc:sldMkLst>
      </pc:sldChg>
      <pc:sldChg chg="del">
        <pc:chgData name="Windegger Felix" userId="0353c0fd-a36f-4628-9e46-a8e914a6000f" providerId="ADAL" clId="{4DB9E450-C54C-40C0-9CAC-3D8A7DD8B226}" dt="2023-03-27T14:25:11.348" v="6" actId="47"/>
        <pc:sldMkLst>
          <pc:docMk/>
          <pc:sldMk cId="2187198064" sldId="2092"/>
        </pc:sldMkLst>
      </pc:sldChg>
      <pc:sldChg chg="del">
        <pc:chgData name="Windegger Felix" userId="0353c0fd-a36f-4628-9e46-a8e914a6000f" providerId="ADAL" clId="{4DB9E450-C54C-40C0-9CAC-3D8A7DD8B226}" dt="2023-03-28T08:09:09.744" v="244" actId="47"/>
        <pc:sldMkLst>
          <pc:docMk/>
          <pc:sldMk cId="2170461267" sldId="2094"/>
        </pc:sldMkLst>
      </pc:sldChg>
      <pc:sldChg chg="del">
        <pc:chgData name="Windegger Felix" userId="0353c0fd-a36f-4628-9e46-a8e914a6000f" providerId="ADAL" clId="{4DB9E450-C54C-40C0-9CAC-3D8A7DD8B226}" dt="2023-03-28T08:09:55.455" v="323" actId="47"/>
        <pc:sldMkLst>
          <pc:docMk/>
          <pc:sldMk cId="3321863064" sldId="2099"/>
        </pc:sldMkLst>
      </pc:sldChg>
      <pc:sldChg chg="del">
        <pc:chgData name="Windegger Felix" userId="0353c0fd-a36f-4628-9e46-a8e914a6000f" providerId="ADAL" clId="{4DB9E450-C54C-40C0-9CAC-3D8A7DD8B226}" dt="2023-03-28T08:09:58.375" v="324" actId="47"/>
        <pc:sldMkLst>
          <pc:docMk/>
          <pc:sldMk cId="3568845134" sldId="2101"/>
        </pc:sldMkLst>
      </pc:sldChg>
      <pc:sldChg chg="modSp mod">
        <pc:chgData name="Windegger Felix" userId="0353c0fd-a36f-4628-9e46-a8e914a6000f" providerId="ADAL" clId="{4DB9E450-C54C-40C0-9CAC-3D8A7DD8B226}" dt="2023-03-31T16:04:41.248" v="8044" actId="1076"/>
        <pc:sldMkLst>
          <pc:docMk/>
          <pc:sldMk cId="507843580" sldId="2107"/>
        </pc:sldMkLst>
        <pc:spChg chg="mod">
          <ac:chgData name="Windegger Felix" userId="0353c0fd-a36f-4628-9e46-a8e914a6000f" providerId="ADAL" clId="{4DB9E450-C54C-40C0-9CAC-3D8A7DD8B226}" dt="2023-03-31T16:04:27.271" v="8041" actId="1076"/>
          <ac:spMkLst>
            <pc:docMk/>
            <pc:sldMk cId="507843580" sldId="2107"/>
            <ac:spMk id="3" creationId="{00CE52C5-45DD-F329-5B31-48679699593A}"/>
          </ac:spMkLst>
        </pc:spChg>
        <pc:spChg chg="mod">
          <ac:chgData name="Windegger Felix" userId="0353c0fd-a36f-4628-9e46-a8e914a6000f" providerId="ADAL" clId="{4DB9E450-C54C-40C0-9CAC-3D8A7DD8B226}" dt="2023-03-31T16:04:27.271" v="8041" actId="1076"/>
          <ac:spMkLst>
            <pc:docMk/>
            <pc:sldMk cId="507843580" sldId="2107"/>
            <ac:spMk id="4" creationId="{5C6CA844-CC12-AA97-0CCD-9FDE864E8843}"/>
          </ac:spMkLst>
        </pc:spChg>
        <pc:picChg chg="mod">
          <ac:chgData name="Windegger Felix" userId="0353c0fd-a36f-4628-9e46-a8e914a6000f" providerId="ADAL" clId="{4DB9E450-C54C-40C0-9CAC-3D8A7DD8B226}" dt="2023-03-31T16:04:41.248" v="8044" actId="1076"/>
          <ac:picMkLst>
            <pc:docMk/>
            <pc:sldMk cId="507843580" sldId="2107"/>
            <ac:picMk id="6" creationId="{0EE61C7B-AE99-FEBD-8013-C676ABC7526D}"/>
          </ac:picMkLst>
        </pc:picChg>
      </pc:sldChg>
      <pc:sldChg chg="delSp mod">
        <pc:chgData name="Windegger Felix" userId="0353c0fd-a36f-4628-9e46-a8e914a6000f" providerId="ADAL" clId="{4DB9E450-C54C-40C0-9CAC-3D8A7DD8B226}" dt="2023-03-27T14:21:17.261" v="2" actId="478"/>
        <pc:sldMkLst>
          <pc:docMk/>
          <pc:sldMk cId="574238099" sldId="2114"/>
        </pc:sldMkLst>
        <pc:spChg chg="del">
          <ac:chgData name="Windegger Felix" userId="0353c0fd-a36f-4628-9e46-a8e914a6000f" providerId="ADAL" clId="{4DB9E450-C54C-40C0-9CAC-3D8A7DD8B226}" dt="2023-03-27T14:21:17.261" v="2" actId="478"/>
          <ac:spMkLst>
            <pc:docMk/>
            <pc:sldMk cId="574238099" sldId="2114"/>
            <ac:spMk id="8" creationId="{73D095FD-FDE1-42AC-8DAE-2C9D00E3244D}"/>
          </ac:spMkLst>
        </pc:spChg>
      </pc:sldChg>
      <pc:sldChg chg="ord">
        <pc:chgData name="Windegger Felix" userId="0353c0fd-a36f-4628-9e46-a8e914a6000f" providerId="ADAL" clId="{4DB9E450-C54C-40C0-9CAC-3D8A7DD8B226}" dt="2023-04-01T10:15:07.468" v="8080"/>
        <pc:sldMkLst>
          <pc:docMk/>
          <pc:sldMk cId="2446747274" sldId="2116"/>
        </pc:sldMkLst>
      </pc:sldChg>
      <pc:sldChg chg="ord">
        <pc:chgData name="Windegger Felix" userId="0353c0fd-a36f-4628-9e46-a8e914a6000f" providerId="ADAL" clId="{4DB9E450-C54C-40C0-9CAC-3D8A7DD8B226}" dt="2023-04-01T10:14:33.886" v="8074"/>
        <pc:sldMkLst>
          <pc:docMk/>
          <pc:sldMk cId="1866402735" sldId="2117"/>
        </pc:sldMkLst>
      </pc:sldChg>
      <pc:sldChg chg="modSp mod ord">
        <pc:chgData name="Windegger Felix" userId="0353c0fd-a36f-4628-9e46-a8e914a6000f" providerId="ADAL" clId="{4DB9E450-C54C-40C0-9CAC-3D8A7DD8B226}" dt="2023-04-01T10:14:36.467" v="8076"/>
        <pc:sldMkLst>
          <pc:docMk/>
          <pc:sldMk cId="2853620814" sldId="2118"/>
        </pc:sldMkLst>
        <pc:spChg chg="mod">
          <ac:chgData name="Windegger Felix" userId="0353c0fd-a36f-4628-9e46-a8e914a6000f" providerId="ADAL" clId="{4DB9E450-C54C-40C0-9CAC-3D8A7DD8B226}" dt="2023-03-27T15:41:37.765" v="91" actId="20577"/>
          <ac:spMkLst>
            <pc:docMk/>
            <pc:sldMk cId="2853620814" sldId="2118"/>
            <ac:spMk id="7" creationId="{388F7A0F-31D3-D57E-D0F6-8A164813F3E7}"/>
          </ac:spMkLst>
        </pc:spChg>
      </pc:sldChg>
      <pc:sldChg chg="modSp mod">
        <pc:chgData name="Windegger Felix" userId="0353c0fd-a36f-4628-9e46-a8e914a6000f" providerId="ADAL" clId="{4DB9E450-C54C-40C0-9CAC-3D8A7DD8B226}" dt="2023-03-27T15:41:33.452" v="87" actId="1076"/>
        <pc:sldMkLst>
          <pc:docMk/>
          <pc:sldMk cId="1736112371" sldId="2119"/>
        </pc:sldMkLst>
        <pc:spChg chg="mod">
          <ac:chgData name="Windegger Felix" userId="0353c0fd-a36f-4628-9e46-a8e914a6000f" providerId="ADAL" clId="{4DB9E450-C54C-40C0-9CAC-3D8A7DD8B226}" dt="2023-03-27T15:41:33.452" v="87" actId="1076"/>
          <ac:spMkLst>
            <pc:docMk/>
            <pc:sldMk cId="1736112371" sldId="2119"/>
            <ac:spMk id="4" creationId="{0612D65A-E9CB-632C-6E22-C72884ED881A}"/>
          </ac:spMkLst>
        </pc:spChg>
        <pc:spChg chg="mod">
          <ac:chgData name="Windegger Felix" userId="0353c0fd-a36f-4628-9e46-a8e914a6000f" providerId="ADAL" clId="{4DB9E450-C54C-40C0-9CAC-3D8A7DD8B226}" dt="2023-03-27T15:41:33.124" v="86" actId="1076"/>
          <ac:spMkLst>
            <pc:docMk/>
            <pc:sldMk cId="1736112371" sldId="2119"/>
            <ac:spMk id="5" creationId="{BFFE724A-DEF8-4D30-E1E2-C05885E584C6}"/>
          </ac:spMkLst>
        </pc:spChg>
      </pc:sldChg>
      <pc:sldChg chg="modSp mod">
        <pc:chgData name="Windegger Felix" userId="0353c0fd-a36f-4628-9e46-a8e914a6000f" providerId="ADAL" clId="{4DB9E450-C54C-40C0-9CAC-3D8A7DD8B226}" dt="2023-03-31T10:46:59.987" v="4546" actId="20577"/>
        <pc:sldMkLst>
          <pc:docMk/>
          <pc:sldMk cId="3608883914" sldId="2122"/>
        </pc:sldMkLst>
        <pc:spChg chg="mod">
          <ac:chgData name="Windegger Felix" userId="0353c0fd-a36f-4628-9e46-a8e914a6000f" providerId="ADAL" clId="{4DB9E450-C54C-40C0-9CAC-3D8A7DD8B226}" dt="2023-03-31T10:46:59.987" v="4546" actId="20577"/>
          <ac:spMkLst>
            <pc:docMk/>
            <pc:sldMk cId="3608883914" sldId="2122"/>
            <ac:spMk id="5" creationId="{BFFE724A-DEF8-4D30-E1E2-C05885E584C6}"/>
          </ac:spMkLst>
        </pc:spChg>
      </pc:sldChg>
      <pc:sldChg chg="del mod modShow">
        <pc:chgData name="Windegger Felix" userId="0353c0fd-a36f-4628-9e46-a8e914a6000f" providerId="ADAL" clId="{4DB9E450-C54C-40C0-9CAC-3D8A7DD8B226}" dt="2023-04-01T10:15:47.246" v="8084" actId="47"/>
        <pc:sldMkLst>
          <pc:docMk/>
          <pc:sldMk cId="1097210143" sldId="2124"/>
        </pc:sldMkLst>
      </pc:sldChg>
      <pc:sldChg chg="ord modNotesTx">
        <pc:chgData name="Windegger Felix" userId="0353c0fd-a36f-4628-9e46-a8e914a6000f" providerId="ADAL" clId="{4DB9E450-C54C-40C0-9CAC-3D8A7DD8B226}" dt="2023-04-01T10:15:44.085" v="8083"/>
        <pc:sldMkLst>
          <pc:docMk/>
          <pc:sldMk cId="649956633" sldId="2125"/>
        </pc:sldMkLst>
      </pc:sldChg>
      <pc:sldChg chg="del">
        <pc:chgData name="Windegger Felix" userId="0353c0fd-a36f-4628-9e46-a8e914a6000f" providerId="ADAL" clId="{4DB9E450-C54C-40C0-9CAC-3D8A7DD8B226}" dt="2023-03-28T08:10:09.525" v="326" actId="47"/>
        <pc:sldMkLst>
          <pc:docMk/>
          <pc:sldMk cId="419889912" sldId="2127"/>
        </pc:sldMkLst>
      </pc:sldChg>
      <pc:sldChg chg="modSp add mod modNotesTx">
        <pc:chgData name="Windegger Felix" userId="0353c0fd-a36f-4628-9e46-a8e914a6000f" providerId="ADAL" clId="{4DB9E450-C54C-40C0-9CAC-3D8A7DD8B226}" dt="2023-03-30T06:53:07.143" v="337" actId="1076"/>
        <pc:sldMkLst>
          <pc:docMk/>
          <pc:sldMk cId="2739726735" sldId="2128"/>
        </pc:sldMkLst>
        <pc:spChg chg="mod">
          <ac:chgData name="Windegger Felix" userId="0353c0fd-a36f-4628-9e46-a8e914a6000f" providerId="ADAL" clId="{4DB9E450-C54C-40C0-9CAC-3D8A7DD8B226}" dt="2023-03-30T06:53:07.143" v="337" actId="1076"/>
          <ac:spMkLst>
            <pc:docMk/>
            <pc:sldMk cId="2739726735" sldId="2128"/>
            <ac:spMk id="7" creationId="{F1536AC5-F9B8-4D9A-9D9C-C6E4C6C34EE0}"/>
          </ac:spMkLst>
        </pc:spChg>
        <pc:spChg chg="mod">
          <ac:chgData name="Windegger Felix" userId="0353c0fd-a36f-4628-9e46-a8e914a6000f" providerId="ADAL" clId="{4DB9E450-C54C-40C0-9CAC-3D8A7DD8B226}" dt="2023-03-30T06:53:03.392" v="336" actId="1076"/>
          <ac:spMkLst>
            <pc:docMk/>
            <pc:sldMk cId="2739726735" sldId="2128"/>
            <ac:spMk id="10" creationId="{4FCA8D11-809B-4530-BF4F-C64E32B7411B}"/>
          </ac:spMkLst>
        </pc:spChg>
      </pc:sldChg>
      <pc:sldChg chg="addSp delSp modSp mod delCm modCm modNotesTx">
        <pc:chgData name="Windegger Felix" userId="0353c0fd-a36f-4628-9e46-a8e914a6000f" providerId="ADAL" clId="{4DB9E450-C54C-40C0-9CAC-3D8A7DD8B226}" dt="2023-04-01T10:17:20.479" v="8198" actId="20577"/>
        <pc:sldMkLst>
          <pc:docMk/>
          <pc:sldMk cId="536072070" sldId="2129"/>
        </pc:sldMkLst>
        <pc:spChg chg="del mod">
          <ac:chgData name="Windegger Felix" userId="0353c0fd-a36f-4628-9e46-a8e914a6000f" providerId="ADAL" clId="{4DB9E450-C54C-40C0-9CAC-3D8A7DD8B226}" dt="2023-03-30T07:02:02.113" v="435" actId="478"/>
          <ac:spMkLst>
            <pc:docMk/>
            <pc:sldMk cId="536072070" sldId="2129"/>
            <ac:spMk id="3" creationId="{2E32BCD2-FF53-13D3-590A-64F128433213}"/>
          </ac:spMkLst>
        </pc:spChg>
        <pc:spChg chg="add mod">
          <ac:chgData name="Windegger Felix" userId="0353c0fd-a36f-4628-9e46-a8e914a6000f" providerId="ADAL" clId="{4DB9E450-C54C-40C0-9CAC-3D8A7DD8B226}" dt="2023-04-01T10:17:20.479" v="8198" actId="20577"/>
          <ac:spMkLst>
            <pc:docMk/>
            <pc:sldMk cId="536072070" sldId="2129"/>
            <ac:spMk id="3" creationId="{B1112FB6-3916-39F2-B109-857D70EBBECD}"/>
          </ac:spMkLst>
        </pc:spChg>
        <pc:spChg chg="mod">
          <ac:chgData name="Windegger Felix" userId="0353c0fd-a36f-4628-9e46-a8e914a6000f" providerId="ADAL" clId="{4DB9E450-C54C-40C0-9CAC-3D8A7DD8B226}" dt="2023-04-01T10:16:32.757" v="8095" actId="1076"/>
          <ac:spMkLst>
            <pc:docMk/>
            <pc:sldMk cId="536072070" sldId="2129"/>
            <ac:spMk id="4" creationId="{8CBB3026-DF1A-A597-EC9F-0708FDB237C9}"/>
          </ac:spMkLst>
        </pc:spChg>
        <pc:spChg chg="del">
          <ac:chgData name="Windegger Felix" userId="0353c0fd-a36f-4628-9e46-a8e914a6000f" providerId="ADAL" clId="{4DB9E450-C54C-40C0-9CAC-3D8A7DD8B226}" dt="2023-03-30T07:01:04.929" v="427" actId="478"/>
          <ac:spMkLst>
            <pc:docMk/>
            <pc:sldMk cId="536072070" sldId="2129"/>
            <ac:spMk id="8" creationId="{BA788749-1FB9-4FEC-A2E8-B3B9B4E160B9}"/>
          </ac:spMkLst>
        </pc:spChg>
        <pc:spChg chg="add mod">
          <ac:chgData name="Windegger Felix" userId="0353c0fd-a36f-4628-9e46-a8e914a6000f" providerId="ADAL" clId="{4DB9E450-C54C-40C0-9CAC-3D8A7DD8B226}" dt="2023-03-30T07:11:50.110" v="1042" actId="20577"/>
          <ac:spMkLst>
            <pc:docMk/>
            <pc:sldMk cId="536072070" sldId="2129"/>
            <ac:spMk id="9" creationId="{1AE1C52B-6AEA-D802-527C-14C55D5B7310}"/>
          </ac:spMkLst>
        </pc:spChg>
        <pc:spChg chg="add del mod">
          <ac:chgData name="Windegger Felix" userId="0353c0fd-a36f-4628-9e46-a8e914a6000f" providerId="ADAL" clId="{4DB9E450-C54C-40C0-9CAC-3D8A7DD8B226}" dt="2023-03-30T07:02:05.094" v="437" actId="478"/>
          <ac:spMkLst>
            <pc:docMk/>
            <pc:sldMk cId="536072070" sldId="2129"/>
            <ac:spMk id="10" creationId="{CCD95F01-3418-2B36-E9CD-12506EED4BE0}"/>
          </ac:spMkLst>
        </pc:spChg>
        <pc:spChg chg="add del mod">
          <ac:chgData name="Windegger Felix" userId="0353c0fd-a36f-4628-9e46-a8e914a6000f" providerId="ADAL" clId="{4DB9E450-C54C-40C0-9CAC-3D8A7DD8B226}" dt="2023-03-30T07:05:16.953" v="640"/>
          <ac:spMkLst>
            <pc:docMk/>
            <pc:sldMk cId="536072070" sldId="2129"/>
            <ac:spMk id="11" creationId="{7CBEEC47-B09C-2954-A81E-E4E50F8E4911}"/>
          </ac:spMkLst>
        </pc:spChg>
        <pc:spChg chg="add del mod">
          <ac:chgData name="Windegger Felix" userId="0353c0fd-a36f-4628-9e46-a8e914a6000f" providerId="ADAL" clId="{4DB9E450-C54C-40C0-9CAC-3D8A7DD8B226}" dt="2023-03-30T07:05:16.953" v="640"/>
          <ac:spMkLst>
            <pc:docMk/>
            <pc:sldMk cId="536072070" sldId="2129"/>
            <ac:spMk id="12" creationId="{45F537D7-3404-5C46-60FD-5F025C07E187}"/>
          </ac:spMkLst>
        </pc:spChg>
        <pc:picChg chg="mod">
          <ac:chgData name="Windegger Felix" userId="0353c0fd-a36f-4628-9e46-a8e914a6000f" providerId="ADAL" clId="{4DB9E450-C54C-40C0-9CAC-3D8A7DD8B226}" dt="2023-03-31T15:10:22.952" v="5916" actId="1076"/>
          <ac:picMkLst>
            <pc:docMk/>
            <pc:sldMk cId="536072070" sldId="2129"/>
            <ac:picMk id="7" creationId="{753CDF20-8477-C199-FB85-79D88DE6A8CC}"/>
          </ac:picMkLst>
        </pc:picChg>
      </pc:sldChg>
      <pc:sldChg chg="modSp add del mod">
        <pc:chgData name="Windegger Felix" userId="0353c0fd-a36f-4628-9e46-a8e914a6000f" providerId="ADAL" clId="{4DB9E450-C54C-40C0-9CAC-3D8A7DD8B226}" dt="2023-03-28T06:54:38.249" v="116" actId="47"/>
        <pc:sldMkLst>
          <pc:docMk/>
          <pc:sldMk cId="3999303984" sldId="2129"/>
        </pc:sldMkLst>
        <pc:spChg chg="mod">
          <ac:chgData name="Windegger Felix" userId="0353c0fd-a36f-4628-9e46-a8e914a6000f" providerId="ADAL" clId="{4DB9E450-C54C-40C0-9CAC-3D8A7DD8B226}" dt="2023-03-28T06:54:32.877" v="115" actId="20577"/>
          <ac:spMkLst>
            <pc:docMk/>
            <pc:sldMk cId="3999303984" sldId="2129"/>
            <ac:spMk id="4" creationId="{8CBB3026-DF1A-A597-EC9F-0708FDB237C9}"/>
          </ac:spMkLst>
        </pc:spChg>
      </pc:sldChg>
      <pc:sldChg chg="addSp delSp modSp mod modNotesTx">
        <pc:chgData name="Windegger Felix" userId="0353c0fd-a36f-4628-9e46-a8e914a6000f" providerId="ADAL" clId="{4DB9E450-C54C-40C0-9CAC-3D8A7DD8B226}" dt="2023-04-01T10:23:09.984" v="8519" actId="20577"/>
        <pc:sldMkLst>
          <pc:docMk/>
          <pc:sldMk cId="3771772051" sldId="2130"/>
        </pc:sldMkLst>
        <pc:spChg chg="mod">
          <ac:chgData name="Windegger Felix" userId="0353c0fd-a36f-4628-9e46-a8e914a6000f" providerId="ADAL" clId="{4DB9E450-C54C-40C0-9CAC-3D8A7DD8B226}" dt="2023-03-31T15:10:46.694" v="5917" actId="1076"/>
          <ac:spMkLst>
            <pc:docMk/>
            <pc:sldMk cId="3771772051" sldId="2130"/>
            <ac:spMk id="3" creationId="{2E32BCD2-FF53-13D3-590A-64F128433213}"/>
          </ac:spMkLst>
        </pc:spChg>
        <pc:spChg chg="add del mod">
          <ac:chgData name="Windegger Felix" userId="0353c0fd-a36f-4628-9e46-a8e914a6000f" providerId="ADAL" clId="{4DB9E450-C54C-40C0-9CAC-3D8A7DD8B226}" dt="2023-04-01T10:20:55.075" v="8404"/>
          <ac:spMkLst>
            <pc:docMk/>
            <pc:sldMk cId="3771772051" sldId="2130"/>
            <ac:spMk id="4" creationId="{59E73C2C-A1B9-BAF9-1D6F-9753055A18CD}"/>
          </ac:spMkLst>
        </pc:spChg>
        <pc:spChg chg="del mod">
          <ac:chgData name="Windegger Felix" userId="0353c0fd-a36f-4628-9e46-a8e914a6000f" providerId="ADAL" clId="{4DB9E450-C54C-40C0-9CAC-3D8A7DD8B226}" dt="2023-03-30T07:15:24.571" v="1270" actId="478"/>
          <ac:spMkLst>
            <pc:docMk/>
            <pc:sldMk cId="3771772051" sldId="2130"/>
            <ac:spMk id="4" creationId="{8CBB3026-DF1A-A597-EC9F-0708FDB237C9}"/>
          </ac:spMkLst>
        </pc:spChg>
        <pc:spChg chg="add del mod">
          <ac:chgData name="Windegger Felix" userId="0353c0fd-a36f-4628-9e46-a8e914a6000f" providerId="ADAL" clId="{4DB9E450-C54C-40C0-9CAC-3D8A7DD8B226}" dt="2023-03-30T07:09:04.249" v="851"/>
          <ac:spMkLst>
            <pc:docMk/>
            <pc:sldMk cId="3771772051" sldId="2130"/>
            <ac:spMk id="6" creationId="{4428130E-1C83-9AAD-A929-6641848E4A5E}"/>
          </ac:spMkLst>
        </pc:spChg>
        <pc:spChg chg="add del mod">
          <ac:chgData name="Windegger Felix" userId="0353c0fd-a36f-4628-9e46-a8e914a6000f" providerId="ADAL" clId="{4DB9E450-C54C-40C0-9CAC-3D8A7DD8B226}" dt="2023-03-30T07:09:07.183" v="853"/>
          <ac:spMkLst>
            <pc:docMk/>
            <pc:sldMk cId="3771772051" sldId="2130"/>
            <ac:spMk id="7" creationId="{BD686286-39FF-2FA9-DA13-5E9293182F5F}"/>
          </ac:spMkLst>
        </pc:spChg>
        <pc:spChg chg="add mod">
          <ac:chgData name="Windegger Felix" userId="0353c0fd-a36f-4628-9e46-a8e914a6000f" providerId="ADAL" clId="{4DB9E450-C54C-40C0-9CAC-3D8A7DD8B226}" dt="2023-04-01T10:20:25.592" v="8397" actId="20577"/>
          <ac:spMkLst>
            <pc:docMk/>
            <pc:sldMk cId="3771772051" sldId="2130"/>
            <ac:spMk id="10" creationId="{628B7CA7-820D-B4BC-86B9-7E8745B523BB}"/>
          </ac:spMkLst>
        </pc:spChg>
        <pc:spChg chg="mod">
          <ac:chgData name="Windegger Felix" userId="0353c0fd-a36f-4628-9e46-a8e914a6000f" providerId="ADAL" clId="{4DB9E450-C54C-40C0-9CAC-3D8A7DD8B226}" dt="2023-04-01T10:23:09.984" v="8519" actId="20577"/>
          <ac:spMkLst>
            <pc:docMk/>
            <pc:sldMk cId="3771772051" sldId="2130"/>
            <ac:spMk id="12" creationId="{87D8E52F-4ECE-4AC4-B1F2-2708A273F0C2}"/>
          </ac:spMkLst>
        </pc:spChg>
        <pc:picChg chg="mod">
          <ac:chgData name="Windegger Felix" userId="0353c0fd-a36f-4628-9e46-a8e914a6000f" providerId="ADAL" clId="{4DB9E450-C54C-40C0-9CAC-3D8A7DD8B226}" dt="2023-03-30T07:08:50.996" v="848" actId="1076"/>
          <ac:picMkLst>
            <pc:docMk/>
            <pc:sldMk cId="3771772051" sldId="2130"/>
            <ac:picMk id="8" creationId="{75CF35BF-C32C-EBD8-4C7C-8C6BE6359FE8}"/>
          </ac:picMkLst>
        </pc:picChg>
      </pc:sldChg>
      <pc:sldChg chg="addSp delSp modSp new del mod">
        <pc:chgData name="Windegger Felix" userId="0353c0fd-a36f-4628-9e46-a8e914a6000f" providerId="ADAL" clId="{4DB9E450-C54C-40C0-9CAC-3D8A7DD8B226}" dt="2023-03-31T15:50:05.762" v="7607" actId="47"/>
        <pc:sldMkLst>
          <pc:docMk/>
          <pc:sldMk cId="3754926042" sldId="2131"/>
        </pc:sldMkLst>
        <pc:spChg chg="mod">
          <ac:chgData name="Windegger Felix" userId="0353c0fd-a36f-4628-9e46-a8e914a6000f" providerId="ADAL" clId="{4DB9E450-C54C-40C0-9CAC-3D8A7DD8B226}" dt="2023-03-31T15:47:24.677" v="7594" actId="1076"/>
          <ac:spMkLst>
            <pc:docMk/>
            <pc:sldMk cId="3754926042" sldId="2131"/>
            <ac:spMk id="3" creationId="{2E38248D-DB59-0759-FC81-A786BAFA71E7}"/>
          </ac:spMkLst>
        </pc:spChg>
        <pc:spChg chg="mod">
          <ac:chgData name="Windegger Felix" userId="0353c0fd-a36f-4628-9e46-a8e914a6000f" providerId="ADAL" clId="{4DB9E450-C54C-40C0-9CAC-3D8A7DD8B226}" dt="2023-03-28T07:44:48.040" v="169" actId="27636"/>
          <ac:spMkLst>
            <pc:docMk/>
            <pc:sldMk cId="3754926042" sldId="2131"/>
            <ac:spMk id="5" creationId="{E0B2229E-0A93-0B6F-DA2E-22AC142E5249}"/>
          </ac:spMkLst>
        </pc:spChg>
        <pc:spChg chg="add del mod">
          <ac:chgData name="Windegger Felix" userId="0353c0fd-a36f-4628-9e46-a8e914a6000f" providerId="ADAL" clId="{4DB9E450-C54C-40C0-9CAC-3D8A7DD8B226}" dt="2023-03-28T07:44:51.473" v="171"/>
          <ac:spMkLst>
            <pc:docMk/>
            <pc:sldMk cId="3754926042" sldId="2131"/>
            <ac:spMk id="6" creationId="{99EA9F31-C521-81EA-5584-B3D2A5151CFC}"/>
          </ac:spMkLst>
        </pc:spChg>
        <pc:picChg chg="add mod">
          <ac:chgData name="Windegger Felix" userId="0353c0fd-a36f-4628-9e46-a8e914a6000f" providerId="ADAL" clId="{4DB9E450-C54C-40C0-9CAC-3D8A7DD8B226}" dt="2023-03-31T15:47:35.214" v="7595" actId="1076"/>
          <ac:picMkLst>
            <pc:docMk/>
            <pc:sldMk cId="3754926042" sldId="2131"/>
            <ac:picMk id="7" creationId="{688DE814-233E-366F-C70A-E0A75DFCD2DF}"/>
          </ac:picMkLst>
        </pc:picChg>
      </pc:sldChg>
      <pc:sldChg chg="addSp modSp add mod">
        <pc:chgData name="Windegger Felix" userId="0353c0fd-a36f-4628-9e46-a8e914a6000f" providerId="ADAL" clId="{4DB9E450-C54C-40C0-9CAC-3D8A7DD8B226}" dt="2023-03-31T15:49:47.302" v="7606" actId="1076"/>
        <pc:sldMkLst>
          <pc:docMk/>
          <pc:sldMk cId="2684611003" sldId="2132"/>
        </pc:sldMkLst>
        <pc:spChg chg="mod">
          <ac:chgData name="Windegger Felix" userId="0353c0fd-a36f-4628-9e46-a8e914a6000f" providerId="ADAL" clId="{4DB9E450-C54C-40C0-9CAC-3D8A7DD8B226}" dt="2023-03-28T07:45:52.003" v="240" actId="20577"/>
          <ac:spMkLst>
            <pc:docMk/>
            <pc:sldMk cId="2684611003" sldId="2132"/>
            <ac:spMk id="3" creationId="{2E38248D-DB59-0759-FC81-A786BAFA71E7}"/>
          </ac:spMkLst>
        </pc:spChg>
        <pc:picChg chg="add mod">
          <ac:chgData name="Windegger Felix" userId="0353c0fd-a36f-4628-9e46-a8e914a6000f" providerId="ADAL" clId="{4DB9E450-C54C-40C0-9CAC-3D8A7DD8B226}" dt="2023-03-31T15:49:47.302" v="7606" actId="1076"/>
          <ac:picMkLst>
            <pc:docMk/>
            <pc:sldMk cId="2684611003" sldId="2132"/>
            <ac:picMk id="7" creationId="{0C83E746-D90C-9C43-ED6A-632F94F35718}"/>
          </ac:picMkLst>
        </pc:picChg>
        <pc:picChg chg="add mod">
          <ac:chgData name="Windegger Felix" userId="0353c0fd-a36f-4628-9e46-a8e914a6000f" providerId="ADAL" clId="{4DB9E450-C54C-40C0-9CAC-3D8A7DD8B226}" dt="2023-03-31T15:49:41.134" v="7604" actId="1076"/>
          <ac:picMkLst>
            <pc:docMk/>
            <pc:sldMk cId="2684611003" sldId="2132"/>
            <ac:picMk id="9" creationId="{FA6778DD-B45D-FC7B-B13B-0B77A3197C0F}"/>
          </ac:picMkLst>
        </pc:picChg>
      </pc:sldChg>
      <pc:sldChg chg="add">
        <pc:chgData name="Windegger Felix" userId="0353c0fd-a36f-4628-9e46-a8e914a6000f" providerId="ADAL" clId="{4DB9E450-C54C-40C0-9CAC-3D8A7DD8B226}" dt="2023-03-28T07:50:18.173" v="241"/>
        <pc:sldMkLst>
          <pc:docMk/>
          <pc:sldMk cId="1685295100" sldId="2133"/>
        </pc:sldMkLst>
      </pc:sldChg>
      <pc:sldChg chg="add">
        <pc:chgData name="Windegger Felix" userId="0353c0fd-a36f-4628-9e46-a8e914a6000f" providerId="ADAL" clId="{4DB9E450-C54C-40C0-9CAC-3D8A7DD8B226}" dt="2023-03-28T07:50:18.173" v="241"/>
        <pc:sldMkLst>
          <pc:docMk/>
          <pc:sldMk cId="521900113" sldId="2134"/>
        </pc:sldMkLst>
      </pc:sldChg>
      <pc:sldChg chg="add">
        <pc:chgData name="Windegger Felix" userId="0353c0fd-a36f-4628-9e46-a8e914a6000f" providerId="ADAL" clId="{4DB9E450-C54C-40C0-9CAC-3D8A7DD8B226}" dt="2023-03-28T07:50:18.173" v="241"/>
        <pc:sldMkLst>
          <pc:docMk/>
          <pc:sldMk cId="3362603501" sldId="2135"/>
        </pc:sldMkLst>
      </pc:sldChg>
      <pc:sldChg chg="add">
        <pc:chgData name="Windegger Felix" userId="0353c0fd-a36f-4628-9e46-a8e914a6000f" providerId="ADAL" clId="{4DB9E450-C54C-40C0-9CAC-3D8A7DD8B226}" dt="2023-03-28T07:50:18.173" v="241"/>
        <pc:sldMkLst>
          <pc:docMk/>
          <pc:sldMk cId="3846363376" sldId="2136"/>
        </pc:sldMkLst>
      </pc:sldChg>
      <pc:sldChg chg="add">
        <pc:chgData name="Windegger Felix" userId="0353c0fd-a36f-4628-9e46-a8e914a6000f" providerId="ADAL" clId="{4DB9E450-C54C-40C0-9CAC-3D8A7DD8B226}" dt="2023-03-28T07:50:18.173" v="241"/>
        <pc:sldMkLst>
          <pc:docMk/>
          <pc:sldMk cId="4059902483" sldId="2137"/>
        </pc:sldMkLst>
      </pc:sldChg>
      <pc:sldChg chg="add">
        <pc:chgData name="Windegger Felix" userId="0353c0fd-a36f-4628-9e46-a8e914a6000f" providerId="ADAL" clId="{4DB9E450-C54C-40C0-9CAC-3D8A7DD8B226}" dt="2023-03-28T07:50:33.387" v="242"/>
        <pc:sldMkLst>
          <pc:docMk/>
          <pc:sldMk cId="293150277" sldId="2138"/>
        </pc:sldMkLst>
      </pc:sldChg>
      <pc:sldChg chg="addSp delSp modSp mod delCm modCm modNotesTx">
        <pc:chgData name="Windegger Felix" userId="0353c0fd-a36f-4628-9e46-a8e914a6000f" providerId="ADAL" clId="{4DB9E450-C54C-40C0-9CAC-3D8A7DD8B226}" dt="2023-03-31T15:42:07.551" v="7525" actId="1076"/>
        <pc:sldMkLst>
          <pc:docMk/>
          <pc:sldMk cId="9682780" sldId="2140"/>
        </pc:sldMkLst>
        <pc:spChg chg="mod">
          <ac:chgData name="Windegger Felix" userId="0353c0fd-a36f-4628-9e46-a8e914a6000f" providerId="ADAL" clId="{4DB9E450-C54C-40C0-9CAC-3D8A7DD8B226}" dt="2023-03-30T08:15:36.874" v="3510" actId="1076"/>
          <ac:spMkLst>
            <pc:docMk/>
            <pc:sldMk cId="9682780" sldId="2140"/>
            <ac:spMk id="3" creationId="{2E32BCD2-FF53-13D3-590A-64F128433213}"/>
          </ac:spMkLst>
        </pc:spChg>
        <pc:spChg chg="add mod">
          <ac:chgData name="Windegger Felix" userId="0353c0fd-a36f-4628-9e46-a8e914a6000f" providerId="ADAL" clId="{4DB9E450-C54C-40C0-9CAC-3D8A7DD8B226}" dt="2023-03-31T15:42:07.551" v="7525" actId="1076"/>
          <ac:spMkLst>
            <pc:docMk/>
            <pc:sldMk cId="9682780" sldId="2140"/>
            <ac:spMk id="4" creationId="{23D6330A-DF4D-A6B9-67BD-2622A9761082}"/>
          </ac:spMkLst>
        </pc:spChg>
        <pc:spChg chg="del mod">
          <ac:chgData name="Windegger Felix" userId="0353c0fd-a36f-4628-9e46-a8e914a6000f" providerId="ADAL" clId="{4DB9E450-C54C-40C0-9CAC-3D8A7DD8B226}" dt="2023-03-30T08:15:31.048" v="3509" actId="478"/>
          <ac:spMkLst>
            <pc:docMk/>
            <pc:sldMk cId="9682780" sldId="2140"/>
            <ac:spMk id="4" creationId="{8CBB3026-DF1A-A597-EC9F-0708FDB237C9}"/>
          </ac:spMkLst>
        </pc:spChg>
        <pc:spChg chg="add mod">
          <ac:chgData name="Windegger Felix" userId="0353c0fd-a36f-4628-9e46-a8e914a6000f" providerId="ADAL" clId="{4DB9E450-C54C-40C0-9CAC-3D8A7DD8B226}" dt="2023-03-30T09:28:52.523" v="3856" actId="20577"/>
          <ac:spMkLst>
            <pc:docMk/>
            <pc:sldMk cId="9682780" sldId="2140"/>
            <ac:spMk id="6" creationId="{DF0D47C9-79C1-4F68-2D3D-7A492CCC024A}"/>
          </ac:spMkLst>
        </pc:spChg>
        <pc:spChg chg="mod">
          <ac:chgData name="Windegger Felix" userId="0353c0fd-a36f-4628-9e46-a8e914a6000f" providerId="ADAL" clId="{4DB9E450-C54C-40C0-9CAC-3D8A7DD8B226}" dt="2023-03-31T15:40:28.450" v="7370" actId="20577"/>
          <ac:spMkLst>
            <pc:docMk/>
            <pc:sldMk cId="9682780" sldId="2140"/>
            <ac:spMk id="8" creationId="{6346AA60-F009-4DC1-8FF5-F1B5170E00F6}"/>
          </ac:spMkLst>
        </pc:spChg>
        <pc:picChg chg="add mod">
          <ac:chgData name="Windegger Felix" userId="0353c0fd-a36f-4628-9e46-a8e914a6000f" providerId="ADAL" clId="{4DB9E450-C54C-40C0-9CAC-3D8A7DD8B226}" dt="2023-03-31T15:42:07.551" v="7525" actId="1076"/>
          <ac:picMkLst>
            <pc:docMk/>
            <pc:sldMk cId="9682780" sldId="2140"/>
            <ac:picMk id="7" creationId="{3B098011-D851-5567-E4AE-B826795EDB04}"/>
          </ac:picMkLst>
        </pc:picChg>
      </pc:sldChg>
      <pc:sldChg chg="del mod modShow delCm">
        <pc:chgData name="Windegger Felix" userId="0353c0fd-a36f-4628-9e46-a8e914a6000f" providerId="ADAL" clId="{4DB9E450-C54C-40C0-9CAC-3D8A7DD8B226}" dt="2023-03-31T15:35:51.080" v="7208" actId="47"/>
        <pc:sldMkLst>
          <pc:docMk/>
          <pc:sldMk cId="444616531" sldId="2141"/>
        </pc:sldMkLst>
      </pc:sldChg>
      <pc:sldChg chg="addSp delSp modSp mod modAnim modNotesTx">
        <pc:chgData name="Windegger Felix" userId="0353c0fd-a36f-4628-9e46-a8e914a6000f" providerId="ADAL" clId="{4DB9E450-C54C-40C0-9CAC-3D8A7DD8B226}" dt="2023-03-31T15:25:52.165" v="6658" actId="20577"/>
        <pc:sldMkLst>
          <pc:docMk/>
          <pc:sldMk cId="1006762270" sldId="2142"/>
        </pc:sldMkLst>
        <pc:spChg chg="add mod">
          <ac:chgData name="Windegger Felix" userId="0353c0fd-a36f-4628-9e46-a8e914a6000f" providerId="ADAL" clId="{4DB9E450-C54C-40C0-9CAC-3D8A7DD8B226}" dt="2023-03-31T15:25:52.165" v="6658" actId="20577"/>
          <ac:spMkLst>
            <pc:docMk/>
            <pc:sldMk cId="1006762270" sldId="2142"/>
            <ac:spMk id="3" creationId="{27C99119-F2C3-F3B7-00E6-D567EF56A332}"/>
          </ac:spMkLst>
        </pc:spChg>
        <pc:spChg chg="del mod">
          <ac:chgData name="Windegger Felix" userId="0353c0fd-a36f-4628-9e46-a8e914a6000f" providerId="ADAL" clId="{4DB9E450-C54C-40C0-9CAC-3D8A7DD8B226}" dt="2023-03-30T09:27:48.203" v="3777" actId="478"/>
          <ac:spMkLst>
            <pc:docMk/>
            <pc:sldMk cId="1006762270" sldId="2142"/>
            <ac:spMk id="3" creationId="{2E32BCD2-FF53-13D3-590A-64F128433213}"/>
          </ac:spMkLst>
        </pc:spChg>
        <pc:spChg chg="mod">
          <ac:chgData name="Windegger Felix" userId="0353c0fd-a36f-4628-9e46-a8e914a6000f" providerId="ADAL" clId="{4DB9E450-C54C-40C0-9CAC-3D8A7DD8B226}" dt="2023-03-31T15:24:37.119" v="6528" actId="20577"/>
          <ac:spMkLst>
            <pc:docMk/>
            <pc:sldMk cId="1006762270" sldId="2142"/>
            <ac:spMk id="6" creationId="{568059CF-3504-4E2E-987F-133479ED9B8E}"/>
          </ac:spMkLst>
        </pc:spChg>
        <pc:spChg chg="add mod">
          <ac:chgData name="Windegger Felix" userId="0353c0fd-a36f-4628-9e46-a8e914a6000f" providerId="ADAL" clId="{4DB9E450-C54C-40C0-9CAC-3D8A7DD8B226}" dt="2023-03-30T09:28:04.825" v="3799" actId="20577"/>
          <ac:spMkLst>
            <pc:docMk/>
            <pc:sldMk cId="1006762270" sldId="2142"/>
            <ac:spMk id="7" creationId="{A9690FB0-9525-FB73-EB5C-26CCFBE4B765}"/>
          </ac:spMkLst>
        </pc:spChg>
        <pc:spChg chg="add del mod">
          <ac:chgData name="Windegger Felix" userId="0353c0fd-a36f-4628-9e46-a8e914a6000f" providerId="ADAL" clId="{4DB9E450-C54C-40C0-9CAC-3D8A7DD8B226}" dt="2023-03-30T09:27:59.054" v="3781" actId="478"/>
          <ac:spMkLst>
            <pc:docMk/>
            <pc:sldMk cId="1006762270" sldId="2142"/>
            <ac:spMk id="8" creationId="{38814188-22EC-84F9-FBEC-05293AB55EE1}"/>
          </ac:spMkLst>
        </pc:spChg>
        <pc:spChg chg="del mod">
          <ac:chgData name="Windegger Felix" userId="0353c0fd-a36f-4628-9e46-a8e914a6000f" providerId="ADAL" clId="{4DB9E450-C54C-40C0-9CAC-3D8A7DD8B226}" dt="2023-03-30T09:34:18.772" v="4137" actId="478"/>
          <ac:spMkLst>
            <pc:docMk/>
            <pc:sldMk cId="1006762270" sldId="2142"/>
            <ac:spMk id="9" creationId="{070D11E8-9D2E-4741-BB44-57AE64636571}"/>
          </ac:spMkLst>
        </pc:spChg>
        <pc:spChg chg="add del mod">
          <ac:chgData name="Windegger Felix" userId="0353c0fd-a36f-4628-9e46-a8e914a6000f" providerId="ADAL" clId="{4DB9E450-C54C-40C0-9CAC-3D8A7DD8B226}" dt="2023-03-31T15:19:16.616" v="6232" actId="20577"/>
          <ac:spMkLst>
            <pc:docMk/>
            <pc:sldMk cId="1006762270" sldId="2142"/>
            <ac:spMk id="10" creationId="{018B4E4B-C186-3258-18BC-B4CC7C59E802}"/>
          </ac:spMkLst>
        </pc:spChg>
        <pc:picChg chg="add del mod">
          <ac:chgData name="Windegger Felix" userId="0353c0fd-a36f-4628-9e46-a8e914a6000f" providerId="ADAL" clId="{4DB9E450-C54C-40C0-9CAC-3D8A7DD8B226}" dt="2023-03-31T15:17:58.974" v="6186" actId="478"/>
          <ac:picMkLst>
            <pc:docMk/>
            <pc:sldMk cId="1006762270" sldId="2142"/>
            <ac:picMk id="4" creationId="{D642FDF8-C7CD-908B-22E8-897454F747C5}"/>
          </ac:picMkLst>
        </pc:picChg>
        <pc:picChg chg="add del mod">
          <ac:chgData name="Windegger Felix" userId="0353c0fd-a36f-4628-9e46-a8e914a6000f" providerId="ADAL" clId="{4DB9E450-C54C-40C0-9CAC-3D8A7DD8B226}" dt="2023-03-31T15:18:00.766" v="6188" actId="478"/>
          <ac:picMkLst>
            <pc:docMk/>
            <pc:sldMk cId="1006762270" sldId="2142"/>
            <ac:picMk id="9" creationId="{B311C9DD-B706-75E1-BA39-7CD49938D31D}"/>
          </ac:picMkLst>
        </pc:picChg>
        <pc:picChg chg="add mod">
          <ac:chgData name="Windegger Felix" userId="0353c0fd-a36f-4628-9e46-a8e914a6000f" providerId="ADAL" clId="{4DB9E450-C54C-40C0-9CAC-3D8A7DD8B226}" dt="2023-03-31T15:24:17.094" v="6461" actId="1076"/>
          <ac:picMkLst>
            <pc:docMk/>
            <pc:sldMk cId="1006762270" sldId="2142"/>
            <ac:picMk id="12" creationId="{DF09AF7A-6C71-30C1-6F6F-5B4C74C87333}"/>
          </ac:picMkLst>
        </pc:picChg>
      </pc:sldChg>
      <pc:sldChg chg="modSp mod">
        <pc:chgData name="Windegger Felix" userId="0353c0fd-a36f-4628-9e46-a8e914a6000f" providerId="ADAL" clId="{4DB9E450-C54C-40C0-9CAC-3D8A7DD8B226}" dt="2023-03-31T16:04:53.527" v="8045" actId="1076"/>
        <pc:sldMkLst>
          <pc:docMk/>
          <pc:sldMk cId="2542729338" sldId="2144"/>
        </pc:sldMkLst>
        <pc:spChg chg="mod">
          <ac:chgData name="Windegger Felix" userId="0353c0fd-a36f-4628-9e46-a8e914a6000f" providerId="ADAL" clId="{4DB9E450-C54C-40C0-9CAC-3D8A7DD8B226}" dt="2023-03-31T16:04:53.527" v="8045" actId="1076"/>
          <ac:spMkLst>
            <pc:docMk/>
            <pc:sldMk cId="2542729338" sldId="2144"/>
            <ac:spMk id="3" creationId="{00CE52C5-45DD-F329-5B31-48679699593A}"/>
          </ac:spMkLst>
        </pc:spChg>
        <pc:spChg chg="mod">
          <ac:chgData name="Windegger Felix" userId="0353c0fd-a36f-4628-9e46-a8e914a6000f" providerId="ADAL" clId="{4DB9E450-C54C-40C0-9CAC-3D8A7DD8B226}" dt="2023-03-31T16:04:53.527" v="8045" actId="1076"/>
          <ac:spMkLst>
            <pc:docMk/>
            <pc:sldMk cId="2542729338" sldId="2144"/>
            <ac:spMk id="4" creationId="{5C6CA844-CC12-AA97-0CCD-9FDE864E8843}"/>
          </ac:spMkLst>
        </pc:spChg>
        <pc:picChg chg="mod">
          <ac:chgData name="Windegger Felix" userId="0353c0fd-a36f-4628-9e46-a8e914a6000f" providerId="ADAL" clId="{4DB9E450-C54C-40C0-9CAC-3D8A7DD8B226}" dt="2023-03-31T16:04:39.062" v="8043" actId="1076"/>
          <ac:picMkLst>
            <pc:docMk/>
            <pc:sldMk cId="2542729338" sldId="2144"/>
            <ac:picMk id="6" creationId="{0EE61C7B-AE99-FEBD-8013-C676ABC7526D}"/>
          </ac:picMkLst>
        </pc:picChg>
        <pc:picChg chg="mod">
          <ac:chgData name="Windegger Felix" userId="0353c0fd-a36f-4628-9e46-a8e914a6000f" providerId="ADAL" clId="{4DB9E450-C54C-40C0-9CAC-3D8A7DD8B226}" dt="2023-03-31T16:04:39.062" v="8043" actId="1076"/>
          <ac:picMkLst>
            <pc:docMk/>
            <pc:sldMk cId="2542729338" sldId="2144"/>
            <ac:picMk id="9" creationId="{5F84CECF-7CDA-1117-332B-16BA66DBF044}"/>
          </ac:picMkLst>
        </pc:picChg>
      </pc:sldChg>
      <pc:sldChg chg="delSp modSp mod ord">
        <pc:chgData name="Windegger Felix" userId="0353c0fd-a36f-4628-9e46-a8e914a6000f" providerId="ADAL" clId="{4DB9E450-C54C-40C0-9CAC-3D8A7DD8B226}" dt="2023-04-01T10:26:07.632" v="8520" actId="1076"/>
        <pc:sldMkLst>
          <pc:docMk/>
          <pc:sldMk cId="1804043036" sldId="2145"/>
        </pc:sldMkLst>
        <pc:picChg chg="del">
          <ac:chgData name="Windegger Felix" userId="0353c0fd-a36f-4628-9e46-a8e914a6000f" providerId="ADAL" clId="{4DB9E450-C54C-40C0-9CAC-3D8A7DD8B226}" dt="2023-03-31T16:19:30.224" v="8067" actId="478"/>
          <ac:picMkLst>
            <pc:docMk/>
            <pc:sldMk cId="1804043036" sldId="2145"/>
            <ac:picMk id="6" creationId="{0EE61C7B-AE99-FEBD-8013-C676ABC7526D}"/>
          </ac:picMkLst>
        </pc:picChg>
        <pc:picChg chg="mod">
          <ac:chgData name="Windegger Felix" userId="0353c0fd-a36f-4628-9e46-a8e914a6000f" providerId="ADAL" clId="{4DB9E450-C54C-40C0-9CAC-3D8A7DD8B226}" dt="2023-04-01T10:26:07.632" v="8520" actId="1076"/>
          <ac:picMkLst>
            <pc:docMk/>
            <pc:sldMk cId="1804043036" sldId="2145"/>
            <ac:picMk id="7" creationId="{C4C54FC4-57EC-CACD-6194-BA0CD88DAC85}"/>
          </ac:picMkLst>
        </pc:picChg>
      </pc:sldChg>
      <pc:sldChg chg="delSp modSp mod">
        <pc:chgData name="Windegger Felix" userId="0353c0fd-a36f-4628-9e46-a8e914a6000f" providerId="ADAL" clId="{4DB9E450-C54C-40C0-9CAC-3D8A7DD8B226}" dt="2023-03-31T16:19:23.361" v="8064" actId="14100"/>
        <pc:sldMkLst>
          <pc:docMk/>
          <pc:sldMk cId="39332669" sldId="2146"/>
        </pc:sldMkLst>
        <pc:picChg chg="mod">
          <ac:chgData name="Windegger Felix" userId="0353c0fd-a36f-4628-9e46-a8e914a6000f" providerId="ADAL" clId="{4DB9E450-C54C-40C0-9CAC-3D8A7DD8B226}" dt="2023-03-31T16:19:23.361" v="8064" actId="14100"/>
          <ac:picMkLst>
            <pc:docMk/>
            <pc:sldMk cId="39332669" sldId="2146"/>
            <ac:picMk id="2" creationId="{4F8A9CBA-0BC6-BB27-8624-CF37D5729177}"/>
          </ac:picMkLst>
        </pc:picChg>
        <pc:picChg chg="del">
          <ac:chgData name="Windegger Felix" userId="0353c0fd-a36f-4628-9e46-a8e914a6000f" providerId="ADAL" clId="{4DB9E450-C54C-40C0-9CAC-3D8A7DD8B226}" dt="2023-03-31T16:19:10.081" v="8060" actId="478"/>
          <ac:picMkLst>
            <pc:docMk/>
            <pc:sldMk cId="39332669" sldId="2146"/>
            <ac:picMk id="6" creationId="{0EE61C7B-AE99-FEBD-8013-C676ABC7526D}"/>
          </ac:picMkLst>
        </pc:picChg>
      </pc:sldChg>
      <pc:sldChg chg="modSp mod">
        <pc:chgData name="Windegger Felix" userId="0353c0fd-a36f-4628-9e46-a8e914a6000f" providerId="ADAL" clId="{4DB9E450-C54C-40C0-9CAC-3D8A7DD8B226}" dt="2023-03-31T16:18:39.152" v="8050" actId="1076"/>
        <pc:sldMkLst>
          <pc:docMk/>
          <pc:sldMk cId="3845856058" sldId="2147"/>
        </pc:sldMkLst>
        <pc:picChg chg="mod">
          <ac:chgData name="Windegger Felix" userId="0353c0fd-a36f-4628-9e46-a8e914a6000f" providerId="ADAL" clId="{4DB9E450-C54C-40C0-9CAC-3D8A7DD8B226}" dt="2023-03-31T16:18:39.152" v="8050" actId="1076"/>
          <ac:picMkLst>
            <pc:docMk/>
            <pc:sldMk cId="3845856058" sldId="2147"/>
            <ac:picMk id="8" creationId="{5FE386B4-2F9D-0222-7BF7-4B5D0DA3FF64}"/>
          </ac:picMkLst>
        </pc:picChg>
      </pc:sldChg>
      <pc:sldChg chg="modSp mod">
        <pc:chgData name="Windegger Felix" userId="0353c0fd-a36f-4628-9e46-a8e914a6000f" providerId="ADAL" clId="{4DB9E450-C54C-40C0-9CAC-3D8A7DD8B226}" dt="2023-03-31T16:18:45.760" v="8053" actId="1076"/>
        <pc:sldMkLst>
          <pc:docMk/>
          <pc:sldMk cId="1422105468" sldId="2148"/>
        </pc:sldMkLst>
        <pc:picChg chg="mod">
          <ac:chgData name="Windegger Felix" userId="0353c0fd-a36f-4628-9e46-a8e914a6000f" providerId="ADAL" clId="{4DB9E450-C54C-40C0-9CAC-3D8A7DD8B226}" dt="2023-03-31T16:18:45.760" v="8053" actId="1076"/>
          <ac:picMkLst>
            <pc:docMk/>
            <pc:sldMk cId="1422105468" sldId="2148"/>
            <ac:picMk id="6" creationId="{FAD606F1-5A34-B4AB-8BF7-B424840C4C0A}"/>
          </ac:picMkLst>
        </pc:picChg>
        <pc:picChg chg="mod">
          <ac:chgData name="Windegger Felix" userId="0353c0fd-a36f-4628-9e46-a8e914a6000f" providerId="ADAL" clId="{4DB9E450-C54C-40C0-9CAC-3D8A7DD8B226}" dt="2023-03-31T16:18:45.760" v="8053" actId="1076"/>
          <ac:picMkLst>
            <pc:docMk/>
            <pc:sldMk cId="1422105468" sldId="2148"/>
            <ac:picMk id="8" creationId="{5FE386B4-2F9D-0222-7BF7-4B5D0DA3FF64}"/>
          </ac:picMkLst>
        </pc:picChg>
      </pc:sldChg>
      <pc:sldChg chg="modSp mod">
        <pc:chgData name="Windegger Felix" userId="0353c0fd-a36f-4628-9e46-a8e914a6000f" providerId="ADAL" clId="{4DB9E450-C54C-40C0-9CAC-3D8A7DD8B226}" dt="2023-03-31T16:18:58.560" v="8058" actId="1076"/>
        <pc:sldMkLst>
          <pc:docMk/>
          <pc:sldMk cId="4061317805" sldId="2149"/>
        </pc:sldMkLst>
        <pc:picChg chg="mod">
          <ac:chgData name="Windegger Felix" userId="0353c0fd-a36f-4628-9e46-a8e914a6000f" providerId="ADAL" clId="{4DB9E450-C54C-40C0-9CAC-3D8A7DD8B226}" dt="2023-03-31T16:18:58.560" v="8058" actId="1076"/>
          <ac:picMkLst>
            <pc:docMk/>
            <pc:sldMk cId="4061317805" sldId="2149"/>
            <ac:picMk id="6" creationId="{FAD606F1-5A34-B4AB-8BF7-B424840C4C0A}"/>
          </ac:picMkLst>
        </pc:picChg>
        <pc:picChg chg="mod">
          <ac:chgData name="Windegger Felix" userId="0353c0fd-a36f-4628-9e46-a8e914a6000f" providerId="ADAL" clId="{4DB9E450-C54C-40C0-9CAC-3D8A7DD8B226}" dt="2023-03-31T16:18:58.560" v="8058" actId="1076"/>
          <ac:picMkLst>
            <pc:docMk/>
            <pc:sldMk cId="4061317805" sldId="2149"/>
            <ac:picMk id="8" creationId="{5FE386B4-2F9D-0222-7BF7-4B5D0DA3FF64}"/>
          </ac:picMkLst>
        </pc:picChg>
      </pc:sldChg>
      <pc:sldChg chg="delSp add del mod">
        <pc:chgData name="Windegger Felix" userId="0353c0fd-a36f-4628-9e46-a8e914a6000f" providerId="ADAL" clId="{4DB9E450-C54C-40C0-9CAC-3D8A7DD8B226}" dt="2023-03-30T07:00:59.357" v="426" actId="47"/>
        <pc:sldMkLst>
          <pc:docMk/>
          <pc:sldMk cId="3101637466" sldId="2150"/>
        </pc:sldMkLst>
        <pc:picChg chg="del">
          <ac:chgData name="Windegger Felix" userId="0353c0fd-a36f-4628-9e46-a8e914a6000f" providerId="ADAL" clId="{4DB9E450-C54C-40C0-9CAC-3D8A7DD8B226}" dt="2023-03-30T07:00:24.080" v="417" actId="478"/>
          <ac:picMkLst>
            <pc:docMk/>
            <pc:sldMk cId="3101637466" sldId="2150"/>
            <ac:picMk id="7" creationId="{753CDF20-8477-C199-FB85-79D88DE6A8CC}"/>
          </ac:picMkLst>
        </pc:picChg>
      </pc:sldChg>
      <pc:sldChg chg="addSp delSp modSp add del mod">
        <pc:chgData name="Windegger Felix" userId="0353c0fd-a36f-4628-9e46-a8e914a6000f" providerId="ADAL" clId="{4DB9E450-C54C-40C0-9CAC-3D8A7DD8B226}" dt="2023-03-30T07:08:08.957" v="841" actId="47"/>
        <pc:sldMkLst>
          <pc:docMk/>
          <pc:sldMk cId="3890478315" sldId="2151"/>
        </pc:sldMkLst>
        <pc:spChg chg="del">
          <ac:chgData name="Windegger Felix" userId="0353c0fd-a36f-4628-9e46-a8e914a6000f" providerId="ADAL" clId="{4DB9E450-C54C-40C0-9CAC-3D8A7DD8B226}" dt="2023-03-30T07:00:48.118" v="425" actId="478"/>
          <ac:spMkLst>
            <pc:docMk/>
            <pc:sldMk cId="3890478315" sldId="2151"/>
            <ac:spMk id="4" creationId="{8CBB3026-DF1A-A597-EC9F-0708FDB237C9}"/>
          </ac:spMkLst>
        </pc:spChg>
        <pc:spChg chg="add mod">
          <ac:chgData name="Windegger Felix" userId="0353c0fd-a36f-4628-9e46-a8e914a6000f" providerId="ADAL" clId="{4DB9E450-C54C-40C0-9CAC-3D8A7DD8B226}" dt="2023-03-30T07:00:48.118" v="425" actId="478"/>
          <ac:spMkLst>
            <pc:docMk/>
            <pc:sldMk cId="3890478315" sldId="2151"/>
            <ac:spMk id="11" creationId="{CAEFB635-C715-9DE7-5395-D2EBBDE2EAE7}"/>
          </ac:spMkLst>
        </pc:spChg>
        <pc:picChg chg="del">
          <ac:chgData name="Windegger Felix" userId="0353c0fd-a36f-4628-9e46-a8e914a6000f" providerId="ADAL" clId="{4DB9E450-C54C-40C0-9CAC-3D8A7DD8B226}" dt="2023-03-30T07:00:32.797" v="421" actId="478"/>
          <ac:picMkLst>
            <pc:docMk/>
            <pc:sldMk cId="3890478315" sldId="2151"/>
            <ac:picMk id="7" creationId="{753CDF20-8477-C199-FB85-79D88DE6A8CC}"/>
          </ac:picMkLst>
        </pc:picChg>
        <pc:picChg chg="add mod">
          <ac:chgData name="Windegger Felix" userId="0353c0fd-a36f-4628-9e46-a8e914a6000f" providerId="ADAL" clId="{4DB9E450-C54C-40C0-9CAC-3D8A7DD8B226}" dt="2023-03-30T07:00:45.232" v="424" actId="1076"/>
          <ac:picMkLst>
            <pc:docMk/>
            <pc:sldMk cId="3890478315" sldId="2151"/>
            <ac:picMk id="9" creationId="{E1560EAE-84E2-B398-4C95-E78EFDDDB75A}"/>
          </ac:picMkLst>
        </pc:picChg>
      </pc:sldChg>
      <pc:sldChg chg="addSp delSp modSp add mod delCm modCm modNotesTx">
        <pc:chgData name="Windegger Felix" userId="0353c0fd-a36f-4628-9e46-a8e914a6000f" providerId="ADAL" clId="{4DB9E450-C54C-40C0-9CAC-3D8A7DD8B226}" dt="2023-04-01T10:17:04.278" v="8168" actId="20577"/>
        <pc:sldMkLst>
          <pc:docMk/>
          <pc:sldMk cId="4213304840" sldId="2152"/>
        </pc:sldMkLst>
        <pc:spChg chg="del">
          <ac:chgData name="Windegger Felix" userId="0353c0fd-a36f-4628-9e46-a8e914a6000f" providerId="ADAL" clId="{4DB9E450-C54C-40C0-9CAC-3D8A7DD8B226}" dt="2023-03-30T07:02:18.876" v="450" actId="478"/>
          <ac:spMkLst>
            <pc:docMk/>
            <pc:sldMk cId="4213304840" sldId="2152"/>
            <ac:spMk id="3" creationId="{2E32BCD2-FF53-13D3-590A-64F128433213}"/>
          </ac:spMkLst>
        </pc:spChg>
        <pc:spChg chg="del">
          <ac:chgData name="Windegger Felix" userId="0353c0fd-a36f-4628-9e46-a8e914a6000f" providerId="ADAL" clId="{4DB9E450-C54C-40C0-9CAC-3D8A7DD8B226}" dt="2023-03-30T07:02:35.272" v="463" actId="478"/>
          <ac:spMkLst>
            <pc:docMk/>
            <pc:sldMk cId="4213304840" sldId="2152"/>
            <ac:spMk id="4" creationId="{8CBB3026-DF1A-A597-EC9F-0708FDB237C9}"/>
          </ac:spMkLst>
        </pc:spChg>
        <pc:spChg chg="add del mod">
          <ac:chgData name="Windegger Felix" userId="0353c0fd-a36f-4628-9e46-a8e914a6000f" providerId="ADAL" clId="{4DB9E450-C54C-40C0-9CAC-3D8A7DD8B226}" dt="2023-03-30T07:11:30.600" v="1026" actId="478"/>
          <ac:spMkLst>
            <pc:docMk/>
            <pc:sldMk cId="4213304840" sldId="2152"/>
            <ac:spMk id="8" creationId="{BD5F221B-19EB-3FFA-8246-611BFFAA3860}"/>
          </ac:spMkLst>
        </pc:spChg>
        <pc:spChg chg="add del mod">
          <ac:chgData name="Windegger Felix" userId="0353c0fd-a36f-4628-9e46-a8e914a6000f" providerId="ADAL" clId="{4DB9E450-C54C-40C0-9CAC-3D8A7DD8B226}" dt="2023-03-30T07:11:44.675" v="1039" actId="478"/>
          <ac:spMkLst>
            <pc:docMk/>
            <pc:sldMk cId="4213304840" sldId="2152"/>
            <ac:spMk id="10" creationId="{F73DAAAE-60C6-8E5E-160C-BD5E150A07EA}"/>
          </ac:spMkLst>
        </pc:spChg>
        <pc:spChg chg="add mod">
          <ac:chgData name="Windegger Felix" userId="0353c0fd-a36f-4628-9e46-a8e914a6000f" providerId="ADAL" clId="{4DB9E450-C54C-40C0-9CAC-3D8A7DD8B226}" dt="2023-03-31T15:56:13.078" v="7885" actId="20577"/>
          <ac:spMkLst>
            <pc:docMk/>
            <pc:sldMk cId="4213304840" sldId="2152"/>
            <ac:spMk id="11" creationId="{9041009A-81CC-0B1D-6DC7-0C0DB6D0804C}"/>
          </ac:spMkLst>
        </pc:spChg>
        <pc:spChg chg="add mod">
          <ac:chgData name="Windegger Felix" userId="0353c0fd-a36f-4628-9e46-a8e914a6000f" providerId="ADAL" clId="{4DB9E450-C54C-40C0-9CAC-3D8A7DD8B226}" dt="2023-03-30T07:11:34.235" v="1038" actId="20577"/>
          <ac:spMkLst>
            <pc:docMk/>
            <pc:sldMk cId="4213304840" sldId="2152"/>
            <ac:spMk id="14" creationId="{B79F88FB-256D-6E8B-2546-22B80A267739}"/>
          </ac:spMkLst>
        </pc:spChg>
        <pc:spChg chg="add mod">
          <ac:chgData name="Windegger Felix" userId="0353c0fd-a36f-4628-9e46-a8e914a6000f" providerId="ADAL" clId="{4DB9E450-C54C-40C0-9CAC-3D8A7DD8B226}" dt="2023-04-01T10:17:04.278" v="8168" actId="20577"/>
          <ac:spMkLst>
            <pc:docMk/>
            <pc:sldMk cId="4213304840" sldId="2152"/>
            <ac:spMk id="16" creationId="{28723D38-C5D9-D375-5789-D6972F700338}"/>
          </ac:spMkLst>
        </pc:spChg>
        <pc:picChg chg="del">
          <ac:chgData name="Windegger Felix" userId="0353c0fd-a36f-4628-9e46-a8e914a6000f" providerId="ADAL" clId="{4DB9E450-C54C-40C0-9CAC-3D8A7DD8B226}" dt="2023-03-30T07:04:14.239" v="535" actId="478"/>
          <ac:picMkLst>
            <pc:docMk/>
            <pc:sldMk cId="4213304840" sldId="2152"/>
            <ac:picMk id="7" creationId="{753CDF20-8477-C199-FB85-79D88DE6A8CC}"/>
          </ac:picMkLst>
        </pc:picChg>
        <pc:picChg chg="add mod">
          <ac:chgData name="Windegger Felix" userId="0353c0fd-a36f-4628-9e46-a8e914a6000f" providerId="ADAL" clId="{4DB9E450-C54C-40C0-9CAC-3D8A7DD8B226}" dt="2023-03-30T07:04:17.456" v="537" actId="1076"/>
          <ac:picMkLst>
            <pc:docMk/>
            <pc:sldMk cId="4213304840" sldId="2152"/>
            <ac:picMk id="12" creationId="{7E2DCA22-FF19-F55B-402A-4CDD0B828274}"/>
          </ac:picMkLst>
        </pc:picChg>
      </pc:sldChg>
      <pc:sldChg chg="addSp delSp modSp new mod">
        <pc:chgData name="Windegger Felix" userId="0353c0fd-a36f-4628-9e46-a8e914a6000f" providerId="ADAL" clId="{4DB9E450-C54C-40C0-9CAC-3D8A7DD8B226}" dt="2023-03-31T10:47:26.526" v="4547" actId="207"/>
        <pc:sldMkLst>
          <pc:docMk/>
          <pc:sldMk cId="3565413908" sldId="2153"/>
        </pc:sldMkLst>
        <pc:spChg chg="del mod">
          <ac:chgData name="Windegger Felix" userId="0353c0fd-a36f-4628-9e46-a8e914a6000f" providerId="ADAL" clId="{4DB9E450-C54C-40C0-9CAC-3D8A7DD8B226}" dt="2023-03-30T07:14:39.154" v="1260" actId="12084"/>
          <ac:spMkLst>
            <pc:docMk/>
            <pc:sldMk cId="3565413908" sldId="2153"/>
            <ac:spMk id="2" creationId="{5E3F6EA7-503A-25EB-908B-816035F48724}"/>
          </ac:spMkLst>
        </pc:spChg>
        <pc:spChg chg="mod">
          <ac:chgData name="Windegger Felix" userId="0353c0fd-a36f-4628-9e46-a8e914a6000f" providerId="ADAL" clId="{4DB9E450-C54C-40C0-9CAC-3D8A7DD8B226}" dt="2023-03-30T07:12:34.216" v="1106" actId="313"/>
          <ac:spMkLst>
            <pc:docMk/>
            <pc:sldMk cId="3565413908" sldId="2153"/>
            <ac:spMk id="3" creationId="{37C60663-D531-09A8-2436-B16865D10A70}"/>
          </ac:spMkLst>
        </pc:spChg>
        <pc:spChg chg="mod">
          <ac:chgData name="Windegger Felix" userId="0353c0fd-a36f-4628-9e46-a8e914a6000f" providerId="ADAL" clId="{4DB9E450-C54C-40C0-9CAC-3D8A7DD8B226}" dt="2023-03-30T07:12:40.622" v="1131" actId="20577"/>
          <ac:spMkLst>
            <pc:docMk/>
            <pc:sldMk cId="3565413908" sldId="2153"/>
            <ac:spMk id="4" creationId="{66135143-04E7-F541-D672-71452F380E61}"/>
          </ac:spMkLst>
        </pc:spChg>
        <pc:graphicFrameChg chg="add mod modGraphic">
          <ac:chgData name="Windegger Felix" userId="0353c0fd-a36f-4628-9e46-a8e914a6000f" providerId="ADAL" clId="{4DB9E450-C54C-40C0-9CAC-3D8A7DD8B226}" dt="2023-03-31T10:47:26.526" v="4547" actId="207"/>
          <ac:graphicFrameMkLst>
            <pc:docMk/>
            <pc:sldMk cId="3565413908" sldId="2153"/>
            <ac:graphicFrameMk id="6" creationId="{4FB67062-7E00-A197-DDD0-EE1E3ECF6657}"/>
          </ac:graphicFrameMkLst>
        </pc:graphicFrameChg>
      </pc:sldChg>
      <pc:sldChg chg="modSp add del mod ord">
        <pc:chgData name="Windegger Felix" userId="0353c0fd-a36f-4628-9e46-a8e914a6000f" providerId="ADAL" clId="{4DB9E450-C54C-40C0-9CAC-3D8A7DD8B226}" dt="2023-03-31T15:42:52.273" v="7527" actId="47"/>
        <pc:sldMkLst>
          <pc:docMk/>
          <pc:sldMk cId="550046002" sldId="2154"/>
        </pc:sldMkLst>
        <pc:spChg chg="mod">
          <ac:chgData name="Windegger Felix" userId="0353c0fd-a36f-4628-9e46-a8e914a6000f" providerId="ADAL" clId="{4DB9E450-C54C-40C0-9CAC-3D8A7DD8B226}" dt="2023-03-31T15:34:56.873" v="7204" actId="20577"/>
          <ac:spMkLst>
            <pc:docMk/>
            <pc:sldMk cId="550046002" sldId="2154"/>
            <ac:spMk id="12" creationId="{147FFDE1-4DEB-450E-B27F-FC7ED45E1A46}"/>
          </ac:spMkLst>
        </pc:spChg>
      </pc:sldChg>
      <pc:sldChg chg="addSp delSp modSp add del mod modNotesTx">
        <pc:chgData name="Windegger Felix" userId="0353c0fd-a36f-4628-9e46-a8e914a6000f" providerId="ADAL" clId="{4DB9E450-C54C-40C0-9CAC-3D8A7DD8B226}" dt="2023-03-31T15:32:48.014" v="7128" actId="47"/>
        <pc:sldMkLst>
          <pc:docMk/>
          <pc:sldMk cId="2796170558" sldId="2154"/>
        </pc:sldMkLst>
        <pc:spChg chg="mod">
          <ac:chgData name="Windegger Felix" userId="0353c0fd-a36f-4628-9e46-a8e914a6000f" providerId="ADAL" clId="{4DB9E450-C54C-40C0-9CAC-3D8A7DD8B226}" dt="2023-03-31T15:27:05.734" v="6718" actId="20577"/>
          <ac:spMkLst>
            <pc:docMk/>
            <pc:sldMk cId="2796170558" sldId="2154"/>
            <ac:spMk id="6" creationId="{568059CF-3504-4E2E-987F-133479ED9B8E}"/>
          </ac:spMkLst>
        </pc:spChg>
        <pc:spChg chg="del mod">
          <ac:chgData name="Windegger Felix" userId="0353c0fd-a36f-4628-9e46-a8e914a6000f" providerId="ADAL" clId="{4DB9E450-C54C-40C0-9CAC-3D8A7DD8B226}" dt="2023-03-31T11:11:05.582" v="5727" actId="478"/>
          <ac:spMkLst>
            <pc:docMk/>
            <pc:sldMk cId="2796170558" sldId="2154"/>
            <ac:spMk id="9" creationId="{070D11E8-9D2E-4741-BB44-57AE64636571}"/>
          </ac:spMkLst>
        </pc:spChg>
        <pc:picChg chg="add mod">
          <ac:chgData name="Windegger Felix" userId="0353c0fd-a36f-4628-9e46-a8e914a6000f" providerId="ADAL" clId="{4DB9E450-C54C-40C0-9CAC-3D8A7DD8B226}" dt="2023-03-31T11:07:15.924" v="5522"/>
          <ac:picMkLst>
            <pc:docMk/>
            <pc:sldMk cId="2796170558" sldId="2154"/>
            <ac:picMk id="3" creationId="{36901BC1-1BA9-0BA2-73F3-894DEF4AEB17}"/>
          </ac:picMkLst>
        </pc:picChg>
      </pc:sldChg>
      <pc:sldChg chg="add del">
        <pc:chgData name="Windegger Felix" userId="0353c0fd-a36f-4628-9e46-a8e914a6000f" providerId="ADAL" clId="{4DB9E450-C54C-40C0-9CAC-3D8A7DD8B226}" dt="2023-03-31T15:46:26.705" v="7589" actId="47"/>
        <pc:sldMkLst>
          <pc:docMk/>
          <pc:sldMk cId="3415905175" sldId="2155"/>
        </pc:sldMkLst>
      </pc:sldChg>
      <pc:sldChg chg="add del">
        <pc:chgData name="Windegger Felix" userId="0353c0fd-a36f-4628-9e46-a8e914a6000f" providerId="ADAL" clId="{4DB9E450-C54C-40C0-9CAC-3D8A7DD8B226}" dt="2023-03-31T15:46:28.972" v="7590" actId="47"/>
        <pc:sldMkLst>
          <pc:docMk/>
          <pc:sldMk cId="2281515858" sldId="2156"/>
        </pc:sldMkLst>
      </pc:sldChg>
    </pc:docChg>
  </pc:docChgLst>
  <pc:docChgLst>
    <pc:chgData name="Nadia Agstner" userId="350b104f-0d2a-4865-94b6-691d19250d9f" providerId="ADAL" clId="{95BB1C1E-3C32-4504-8428-692795836D4E}"/>
    <pc:docChg chg="undo custSel addSld delSld modSld sldOrd">
      <pc:chgData name="Nadia Agstner" userId="350b104f-0d2a-4865-94b6-691d19250d9f" providerId="ADAL" clId="{95BB1C1E-3C32-4504-8428-692795836D4E}" dt="2023-03-29T08:22:21.344" v="5151"/>
      <pc:docMkLst>
        <pc:docMk/>
      </pc:docMkLst>
      <pc:sldChg chg="addSp delSp del mod">
        <pc:chgData name="Nadia Agstner" userId="350b104f-0d2a-4865-94b6-691d19250d9f" providerId="ADAL" clId="{95BB1C1E-3C32-4504-8428-692795836D4E}" dt="2023-03-28T09:25:24.984" v="1442" actId="47"/>
        <pc:sldMkLst>
          <pc:docMk/>
          <pc:sldMk cId="3055874087" sldId="2071"/>
        </pc:sldMkLst>
        <pc:spChg chg="add del">
          <ac:chgData name="Nadia Agstner" userId="350b104f-0d2a-4865-94b6-691d19250d9f" providerId="ADAL" clId="{95BB1C1E-3C32-4504-8428-692795836D4E}" dt="2023-03-28T09:18:59.046" v="1329" actId="22"/>
          <ac:spMkLst>
            <pc:docMk/>
            <pc:sldMk cId="3055874087" sldId="2071"/>
            <ac:spMk id="7" creationId="{286E203F-2A9D-93A0-9C34-E06800DF6642}"/>
          </ac:spMkLst>
        </pc:spChg>
      </pc:sldChg>
      <pc:sldChg chg="addSp delSp del mod">
        <pc:chgData name="Nadia Agstner" userId="350b104f-0d2a-4865-94b6-691d19250d9f" providerId="ADAL" clId="{95BB1C1E-3C32-4504-8428-692795836D4E}" dt="2023-03-28T07:32:18.816" v="643" actId="47"/>
        <pc:sldMkLst>
          <pc:docMk/>
          <pc:sldMk cId="98911017" sldId="2080"/>
        </pc:sldMkLst>
        <pc:spChg chg="add del">
          <ac:chgData name="Nadia Agstner" userId="350b104f-0d2a-4865-94b6-691d19250d9f" providerId="ADAL" clId="{95BB1C1E-3C32-4504-8428-692795836D4E}" dt="2023-03-28T07:15:06.844" v="1" actId="22"/>
          <ac:spMkLst>
            <pc:docMk/>
            <pc:sldMk cId="98911017" sldId="2080"/>
            <ac:spMk id="7" creationId="{0A989256-02AB-F3F9-F29F-6839C4C47C71}"/>
          </ac:spMkLst>
        </pc:spChg>
      </pc:sldChg>
      <pc:sldChg chg="del">
        <pc:chgData name="Nadia Agstner" userId="350b104f-0d2a-4865-94b6-691d19250d9f" providerId="ADAL" clId="{95BB1C1E-3C32-4504-8428-692795836D4E}" dt="2023-03-28T07:56:55.592" v="1088" actId="47"/>
        <pc:sldMkLst>
          <pc:docMk/>
          <pc:sldMk cId="108098442" sldId="2081"/>
        </pc:sldMkLst>
      </pc:sldChg>
      <pc:sldChg chg="addSp delSp modSp mod">
        <pc:chgData name="Nadia Agstner" userId="350b104f-0d2a-4865-94b6-691d19250d9f" providerId="ADAL" clId="{95BB1C1E-3C32-4504-8428-692795836D4E}" dt="2023-03-28T08:50:11.748" v="1275" actId="20577"/>
        <pc:sldMkLst>
          <pc:docMk/>
          <pc:sldMk cId="572488732" sldId="2082"/>
        </pc:sldMkLst>
        <pc:spChg chg="mod">
          <ac:chgData name="Nadia Agstner" userId="350b104f-0d2a-4865-94b6-691d19250d9f" providerId="ADAL" clId="{95BB1C1E-3C32-4504-8428-692795836D4E}" dt="2023-03-28T07:57:02.463" v="1089" actId="13926"/>
          <ac:spMkLst>
            <pc:docMk/>
            <pc:sldMk cId="572488732" sldId="2082"/>
            <ac:spMk id="3" creationId="{2E32BCD2-FF53-13D3-590A-64F128433213}"/>
          </ac:spMkLst>
        </pc:spChg>
        <pc:spChg chg="mod">
          <ac:chgData name="Nadia Agstner" userId="350b104f-0d2a-4865-94b6-691d19250d9f" providerId="ADAL" clId="{95BB1C1E-3C32-4504-8428-692795836D4E}" dt="2023-03-28T08:50:11.748" v="1275" actId="20577"/>
          <ac:spMkLst>
            <pc:docMk/>
            <pc:sldMk cId="572488732" sldId="2082"/>
            <ac:spMk id="12" creationId="{87D8E52F-4ECE-4AC4-B1F2-2708A273F0C2}"/>
          </ac:spMkLst>
        </pc:spChg>
        <pc:picChg chg="del">
          <ac:chgData name="Nadia Agstner" userId="350b104f-0d2a-4865-94b6-691d19250d9f" providerId="ADAL" clId="{95BB1C1E-3C32-4504-8428-692795836D4E}" dt="2023-03-28T07:57:49.537" v="1091" actId="478"/>
          <ac:picMkLst>
            <pc:docMk/>
            <pc:sldMk cId="572488732" sldId="2082"/>
            <ac:picMk id="6" creationId="{BD6C891D-98AA-FF33-F00A-07C5CC2B3EC7}"/>
          </ac:picMkLst>
        </pc:picChg>
        <pc:picChg chg="add mod">
          <ac:chgData name="Nadia Agstner" userId="350b104f-0d2a-4865-94b6-691d19250d9f" providerId="ADAL" clId="{95BB1C1E-3C32-4504-8428-692795836D4E}" dt="2023-03-28T07:58:15.914" v="1113" actId="1036"/>
          <ac:picMkLst>
            <pc:docMk/>
            <pc:sldMk cId="572488732" sldId="2082"/>
            <ac:picMk id="7" creationId="{F5C1B4DB-9E78-B255-C5E0-3F9629C2233D}"/>
          </ac:picMkLst>
        </pc:picChg>
      </pc:sldChg>
      <pc:sldChg chg="addSp delSp modSp mod">
        <pc:chgData name="Nadia Agstner" userId="350b104f-0d2a-4865-94b6-691d19250d9f" providerId="ADAL" clId="{95BB1C1E-3C32-4504-8428-692795836D4E}" dt="2023-03-29T07:04:35.627" v="4927" actId="20577"/>
        <pc:sldMkLst>
          <pc:docMk/>
          <pc:sldMk cId="1298966463" sldId="2083"/>
        </pc:sldMkLst>
        <pc:spChg chg="mod">
          <ac:chgData name="Nadia Agstner" userId="350b104f-0d2a-4865-94b6-691d19250d9f" providerId="ADAL" clId="{95BB1C1E-3C32-4504-8428-692795836D4E}" dt="2023-03-28T09:05:09.478" v="1327" actId="20577"/>
          <ac:spMkLst>
            <pc:docMk/>
            <pc:sldMk cId="1298966463" sldId="2083"/>
            <ac:spMk id="3" creationId="{2E32BCD2-FF53-13D3-590A-64F128433213}"/>
          </ac:spMkLst>
        </pc:spChg>
        <pc:spChg chg="mod">
          <ac:chgData name="Nadia Agstner" userId="350b104f-0d2a-4865-94b6-691d19250d9f" providerId="ADAL" clId="{95BB1C1E-3C32-4504-8428-692795836D4E}" dt="2023-03-29T07:04:35.627" v="4927" actId="20577"/>
          <ac:spMkLst>
            <pc:docMk/>
            <pc:sldMk cId="1298966463" sldId="2083"/>
            <ac:spMk id="12" creationId="{87D8E52F-4ECE-4AC4-B1F2-2708A273F0C2}"/>
          </ac:spMkLst>
        </pc:spChg>
        <pc:picChg chg="add mod">
          <ac:chgData name="Nadia Agstner" userId="350b104f-0d2a-4865-94b6-691d19250d9f" providerId="ADAL" clId="{95BB1C1E-3C32-4504-8428-692795836D4E}" dt="2023-03-28T08:59:21.085" v="1286" actId="14100"/>
          <ac:picMkLst>
            <pc:docMk/>
            <pc:sldMk cId="1298966463" sldId="2083"/>
            <ac:picMk id="6" creationId="{699228E4-3346-9C19-E8CD-F4CDA2732013}"/>
          </ac:picMkLst>
        </pc:picChg>
        <pc:picChg chg="add mod">
          <ac:chgData name="Nadia Agstner" userId="350b104f-0d2a-4865-94b6-691d19250d9f" providerId="ADAL" clId="{95BB1C1E-3C32-4504-8428-692795836D4E}" dt="2023-03-28T09:00:15.994" v="1307" actId="1036"/>
          <ac:picMkLst>
            <pc:docMk/>
            <pc:sldMk cId="1298966463" sldId="2083"/>
            <ac:picMk id="8" creationId="{64D28377-90AE-E4D7-96CB-B02A61D74B3D}"/>
          </ac:picMkLst>
        </pc:picChg>
        <pc:picChg chg="del">
          <ac:chgData name="Nadia Agstner" userId="350b104f-0d2a-4865-94b6-691d19250d9f" providerId="ADAL" clId="{95BB1C1E-3C32-4504-8428-692795836D4E}" dt="2023-03-28T08:57:32.762" v="1278" actId="478"/>
          <ac:picMkLst>
            <pc:docMk/>
            <pc:sldMk cId="1298966463" sldId="2083"/>
            <ac:picMk id="10" creationId="{27DDEB62-D987-440A-3B1F-037383E7CE3B}"/>
          </ac:picMkLst>
        </pc:picChg>
        <pc:picChg chg="del mod">
          <ac:chgData name="Nadia Agstner" userId="350b104f-0d2a-4865-94b6-691d19250d9f" providerId="ADAL" clId="{95BB1C1E-3C32-4504-8428-692795836D4E}" dt="2023-03-28T08:58:51.184" v="1283" actId="478"/>
          <ac:picMkLst>
            <pc:docMk/>
            <pc:sldMk cId="1298966463" sldId="2083"/>
            <ac:picMk id="13" creationId="{B6F263A8-9529-93F3-F8DC-FBBEC2F1F4C4}"/>
          </ac:picMkLst>
        </pc:picChg>
      </pc:sldChg>
      <pc:sldChg chg="addSp delSp modSp mod">
        <pc:chgData name="Nadia Agstner" userId="350b104f-0d2a-4865-94b6-691d19250d9f" providerId="ADAL" clId="{95BB1C1E-3C32-4504-8428-692795836D4E}" dt="2023-03-29T07:24:29.991" v="4985" actId="20577"/>
        <pc:sldMkLst>
          <pc:docMk/>
          <pc:sldMk cId="2879332814" sldId="2084"/>
        </pc:sldMkLst>
        <pc:spChg chg="mod">
          <ac:chgData name="Nadia Agstner" userId="350b104f-0d2a-4865-94b6-691d19250d9f" providerId="ADAL" clId="{95BB1C1E-3C32-4504-8428-692795836D4E}" dt="2023-03-28T10:00:26.602" v="2245" actId="20577"/>
          <ac:spMkLst>
            <pc:docMk/>
            <pc:sldMk cId="2879332814" sldId="2084"/>
            <ac:spMk id="3" creationId="{2E32BCD2-FF53-13D3-590A-64F128433213}"/>
          </ac:spMkLst>
        </pc:spChg>
        <pc:spChg chg="mod">
          <ac:chgData name="Nadia Agstner" userId="350b104f-0d2a-4865-94b6-691d19250d9f" providerId="ADAL" clId="{95BB1C1E-3C32-4504-8428-692795836D4E}" dt="2023-03-29T07:24:29.991" v="4985" actId="20577"/>
          <ac:spMkLst>
            <pc:docMk/>
            <pc:sldMk cId="2879332814" sldId="2084"/>
            <ac:spMk id="8" creationId="{6346AA60-F009-4DC1-8FF5-F1B5170E00F6}"/>
          </ac:spMkLst>
        </pc:spChg>
        <pc:picChg chg="del">
          <ac:chgData name="Nadia Agstner" userId="350b104f-0d2a-4865-94b6-691d19250d9f" providerId="ADAL" clId="{95BB1C1E-3C32-4504-8428-692795836D4E}" dt="2023-03-28T09:26:39.761" v="1444" actId="478"/>
          <ac:picMkLst>
            <pc:docMk/>
            <pc:sldMk cId="2879332814" sldId="2084"/>
            <ac:picMk id="6" creationId="{BF50FDA2-7FEA-14D5-48F0-306B34CD219B}"/>
          </ac:picMkLst>
        </pc:picChg>
        <pc:picChg chg="add mod ord">
          <ac:chgData name="Nadia Agstner" userId="350b104f-0d2a-4865-94b6-691d19250d9f" providerId="ADAL" clId="{95BB1C1E-3C32-4504-8428-692795836D4E}" dt="2023-03-28T09:40:16.541" v="1845" actId="1038"/>
          <ac:picMkLst>
            <pc:docMk/>
            <pc:sldMk cId="2879332814" sldId="2084"/>
            <ac:picMk id="7" creationId="{6F2CAFCB-EE42-990B-B1E3-59598C11ABB3}"/>
          </ac:picMkLst>
        </pc:picChg>
      </pc:sldChg>
      <pc:sldChg chg="addSp delSp modSp mod">
        <pc:chgData name="Nadia Agstner" userId="350b104f-0d2a-4865-94b6-691d19250d9f" providerId="ADAL" clId="{95BB1C1E-3C32-4504-8428-692795836D4E}" dt="2023-03-29T07:25:10.389" v="4988" actId="1076"/>
        <pc:sldMkLst>
          <pc:docMk/>
          <pc:sldMk cId="3833398116" sldId="2085"/>
        </pc:sldMkLst>
        <pc:spChg chg="mod">
          <ac:chgData name="Nadia Agstner" userId="350b104f-0d2a-4865-94b6-691d19250d9f" providerId="ADAL" clId="{95BB1C1E-3C32-4504-8428-692795836D4E}" dt="2023-03-28T10:00:21.788" v="2241" actId="20577"/>
          <ac:spMkLst>
            <pc:docMk/>
            <pc:sldMk cId="3833398116" sldId="2085"/>
            <ac:spMk id="3" creationId="{2E32BCD2-FF53-13D3-590A-64F128433213}"/>
          </ac:spMkLst>
        </pc:spChg>
        <pc:spChg chg="add mod">
          <ac:chgData name="Nadia Agstner" userId="350b104f-0d2a-4865-94b6-691d19250d9f" providerId="ADAL" clId="{95BB1C1E-3C32-4504-8428-692795836D4E}" dt="2023-03-29T07:23:36.515" v="4979" actId="20577"/>
          <ac:spMkLst>
            <pc:docMk/>
            <pc:sldMk cId="3833398116" sldId="2085"/>
            <ac:spMk id="4" creationId="{6A17F2B2-8A11-D052-FDCC-7F48B9B87FBE}"/>
          </ac:spMkLst>
        </pc:spChg>
        <pc:spChg chg="del">
          <ac:chgData name="Nadia Agstner" userId="350b104f-0d2a-4865-94b6-691d19250d9f" providerId="ADAL" clId="{95BB1C1E-3C32-4504-8428-692795836D4E}" dt="2023-03-28T09:41:07.607" v="1880" actId="478"/>
          <ac:spMkLst>
            <pc:docMk/>
            <pc:sldMk cId="3833398116" sldId="2085"/>
            <ac:spMk id="8" creationId="{6346AA60-F009-4DC1-8FF5-F1B5170E00F6}"/>
          </ac:spMkLst>
        </pc:spChg>
        <pc:picChg chg="del">
          <ac:chgData name="Nadia Agstner" userId="350b104f-0d2a-4865-94b6-691d19250d9f" providerId="ADAL" clId="{95BB1C1E-3C32-4504-8428-692795836D4E}" dt="2023-03-28T09:42:21.878" v="1894" actId="478"/>
          <ac:picMkLst>
            <pc:docMk/>
            <pc:sldMk cId="3833398116" sldId="2085"/>
            <ac:picMk id="7" creationId="{F8669408-0704-33F8-D0F6-ADA68E375641}"/>
          </ac:picMkLst>
        </pc:picChg>
        <pc:picChg chg="add mod modCrop">
          <ac:chgData name="Nadia Agstner" userId="350b104f-0d2a-4865-94b6-691d19250d9f" providerId="ADAL" clId="{95BB1C1E-3C32-4504-8428-692795836D4E}" dt="2023-03-29T07:25:10.389" v="4988" actId="1076"/>
          <ac:picMkLst>
            <pc:docMk/>
            <pc:sldMk cId="3833398116" sldId="2085"/>
            <ac:picMk id="9" creationId="{B34A5045-1612-04A6-C8A1-901E9466EC8F}"/>
          </ac:picMkLst>
        </pc:picChg>
      </pc:sldChg>
      <pc:sldChg chg="delSp modSp del mod">
        <pc:chgData name="Nadia Agstner" userId="350b104f-0d2a-4865-94b6-691d19250d9f" providerId="ADAL" clId="{95BB1C1E-3C32-4504-8428-692795836D4E}" dt="2023-03-28T09:57:15.232" v="2187" actId="47"/>
        <pc:sldMkLst>
          <pc:docMk/>
          <pc:sldMk cId="4284697903" sldId="2086"/>
        </pc:sldMkLst>
        <pc:spChg chg="mod">
          <ac:chgData name="Nadia Agstner" userId="350b104f-0d2a-4865-94b6-691d19250d9f" providerId="ADAL" clId="{95BB1C1E-3C32-4504-8428-692795836D4E}" dt="2023-03-28T09:43:42.080" v="1961" actId="20577"/>
          <ac:spMkLst>
            <pc:docMk/>
            <pc:sldMk cId="4284697903" sldId="2086"/>
            <ac:spMk id="3" creationId="{2E32BCD2-FF53-13D3-590A-64F128433213}"/>
          </ac:spMkLst>
        </pc:spChg>
        <pc:spChg chg="mod">
          <ac:chgData name="Nadia Agstner" userId="350b104f-0d2a-4865-94b6-691d19250d9f" providerId="ADAL" clId="{95BB1C1E-3C32-4504-8428-692795836D4E}" dt="2023-03-28T09:43:49.184" v="1963" actId="1076"/>
          <ac:spMkLst>
            <pc:docMk/>
            <pc:sldMk cId="4284697903" sldId="2086"/>
            <ac:spMk id="6" creationId="{568059CF-3504-4E2E-987F-133479ED9B8E}"/>
          </ac:spMkLst>
        </pc:spChg>
        <pc:spChg chg="del mod">
          <ac:chgData name="Nadia Agstner" userId="350b104f-0d2a-4865-94b6-691d19250d9f" providerId="ADAL" clId="{95BB1C1E-3C32-4504-8428-692795836D4E}" dt="2023-03-28T09:57:14.461" v="2186"/>
          <ac:spMkLst>
            <pc:docMk/>
            <pc:sldMk cId="4284697903" sldId="2086"/>
            <ac:spMk id="13" creationId="{509E3C21-47E8-4F59-A358-AC7517D6573C}"/>
          </ac:spMkLst>
        </pc:spChg>
      </pc:sldChg>
      <pc:sldChg chg="del">
        <pc:chgData name="Nadia Agstner" userId="350b104f-0d2a-4865-94b6-691d19250d9f" providerId="ADAL" clId="{95BB1C1E-3C32-4504-8428-692795836D4E}" dt="2023-03-29T06:57:40.315" v="4829" actId="47"/>
        <pc:sldMkLst>
          <pc:docMk/>
          <pc:sldMk cId="208225608" sldId="2087"/>
        </pc:sldMkLst>
      </pc:sldChg>
      <pc:sldChg chg="modSp mod">
        <pc:chgData name="Nadia Agstner" userId="350b104f-0d2a-4865-94b6-691d19250d9f" providerId="ADAL" clId="{95BB1C1E-3C32-4504-8428-692795836D4E}" dt="2023-03-29T08:16:32.938" v="5114" actId="20577"/>
        <pc:sldMkLst>
          <pc:docMk/>
          <pc:sldMk cId="1010279387" sldId="2088"/>
        </pc:sldMkLst>
        <pc:spChg chg="mod">
          <ac:chgData name="Nadia Agstner" userId="350b104f-0d2a-4865-94b6-691d19250d9f" providerId="ADAL" clId="{95BB1C1E-3C32-4504-8428-692795836D4E}" dt="2023-03-28T10:15:12.527" v="2377" actId="20577"/>
          <ac:spMkLst>
            <pc:docMk/>
            <pc:sldMk cId="1010279387" sldId="2088"/>
            <ac:spMk id="3" creationId="{2E32BCD2-FF53-13D3-590A-64F128433213}"/>
          </ac:spMkLst>
        </pc:spChg>
        <pc:spChg chg="mod">
          <ac:chgData name="Nadia Agstner" userId="350b104f-0d2a-4865-94b6-691d19250d9f" providerId="ADAL" clId="{95BB1C1E-3C32-4504-8428-692795836D4E}" dt="2023-03-29T08:16:32.938" v="5114" actId="20577"/>
          <ac:spMkLst>
            <pc:docMk/>
            <pc:sldMk cId="1010279387" sldId="2088"/>
            <ac:spMk id="6" creationId="{568059CF-3504-4E2E-987F-133479ED9B8E}"/>
          </ac:spMkLst>
        </pc:spChg>
      </pc:sldChg>
      <pc:sldChg chg="addSp delSp modSp mod">
        <pc:chgData name="Nadia Agstner" userId="350b104f-0d2a-4865-94b6-691d19250d9f" providerId="ADAL" clId="{95BB1C1E-3C32-4504-8428-692795836D4E}" dt="2023-03-29T08:17:02.641" v="5115" actId="20577"/>
        <pc:sldMkLst>
          <pc:docMk/>
          <pc:sldMk cId="3448485216" sldId="2089"/>
        </pc:sldMkLst>
        <pc:spChg chg="mod">
          <ac:chgData name="Nadia Agstner" userId="350b104f-0d2a-4865-94b6-691d19250d9f" providerId="ADAL" clId="{95BB1C1E-3C32-4504-8428-692795836D4E}" dt="2023-03-28T11:02:50.470" v="2922" actId="20577"/>
          <ac:spMkLst>
            <pc:docMk/>
            <pc:sldMk cId="3448485216" sldId="2089"/>
            <ac:spMk id="3" creationId="{2E32BCD2-FF53-13D3-590A-64F128433213}"/>
          </ac:spMkLst>
        </pc:spChg>
        <pc:spChg chg="mod">
          <ac:chgData name="Nadia Agstner" userId="350b104f-0d2a-4865-94b6-691d19250d9f" providerId="ADAL" clId="{95BB1C1E-3C32-4504-8428-692795836D4E}" dt="2023-03-29T08:17:02.641" v="5115" actId="20577"/>
          <ac:spMkLst>
            <pc:docMk/>
            <pc:sldMk cId="3448485216" sldId="2089"/>
            <ac:spMk id="12" creationId="{147FFDE1-4DEB-450E-B27F-FC7ED45E1A46}"/>
          </ac:spMkLst>
        </pc:spChg>
        <pc:picChg chg="del">
          <ac:chgData name="Nadia Agstner" userId="350b104f-0d2a-4865-94b6-691d19250d9f" providerId="ADAL" clId="{95BB1C1E-3C32-4504-8428-692795836D4E}" dt="2023-03-28T11:03:53.934" v="2924" actId="478"/>
          <ac:picMkLst>
            <pc:docMk/>
            <pc:sldMk cId="3448485216" sldId="2089"/>
            <ac:picMk id="6" creationId="{F1FBC943-4C42-D43B-1B1B-CB57366A8B97}"/>
          </ac:picMkLst>
        </pc:picChg>
        <pc:picChg chg="add mod modCrop">
          <ac:chgData name="Nadia Agstner" userId="350b104f-0d2a-4865-94b6-691d19250d9f" providerId="ADAL" clId="{95BB1C1E-3C32-4504-8428-692795836D4E}" dt="2023-03-28T13:32:05.664" v="2948" actId="14100"/>
          <ac:picMkLst>
            <pc:docMk/>
            <pc:sldMk cId="3448485216" sldId="2089"/>
            <ac:picMk id="7" creationId="{0E91A07C-08A5-C09C-651F-FFBD6CC52B65}"/>
          </ac:picMkLst>
        </pc:picChg>
      </pc:sldChg>
      <pc:sldChg chg="modSp mod addCm">
        <pc:chgData name="Nadia Agstner" userId="350b104f-0d2a-4865-94b6-691d19250d9f" providerId="ADAL" clId="{95BB1C1E-3C32-4504-8428-692795836D4E}" dt="2023-03-29T08:18:08.660" v="5117"/>
        <pc:sldMkLst>
          <pc:docMk/>
          <pc:sldMk cId="329964124" sldId="2090"/>
        </pc:sldMkLst>
        <pc:spChg chg="mod">
          <ac:chgData name="Nadia Agstner" userId="350b104f-0d2a-4865-94b6-691d19250d9f" providerId="ADAL" clId="{95BB1C1E-3C32-4504-8428-692795836D4E}" dt="2023-03-28T13:35:07.509" v="2963" actId="20577"/>
          <ac:spMkLst>
            <pc:docMk/>
            <pc:sldMk cId="329964124" sldId="2090"/>
            <ac:spMk id="3" creationId="{2E32BCD2-FF53-13D3-590A-64F128433213}"/>
          </ac:spMkLst>
        </pc:spChg>
        <pc:spChg chg="mod">
          <ac:chgData name="Nadia Agstner" userId="350b104f-0d2a-4865-94b6-691d19250d9f" providerId="ADAL" clId="{95BB1C1E-3C32-4504-8428-692795836D4E}" dt="2023-03-29T08:18:01.015" v="5116" actId="21"/>
          <ac:spMkLst>
            <pc:docMk/>
            <pc:sldMk cId="329964124" sldId="2090"/>
            <ac:spMk id="6" creationId="{568059CF-3504-4E2E-987F-133479ED9B8E}"/>
          </ac:spMkLst>
        </pc:spChg>
        <pc:picChg chg="mod">
          <ac:chgData name="Nadia Agstner" userId="350b104f-0d2a-4865-94b6-691d19250d9f" providerId="ADAL" clId="{95BB1C1E-3C32-4504-8428-692795836D4E}" dt="2023-03-28T13:50:34.904" v="3613" actId="1076"/>
          <ac:picMkLst>
            <pc:docMk/>
            <pc:sldMk cId="329964124" sldId="2090"/>
            <ac:picMk id="2060" creationId="{8AA8E566-5F5E-4CE7-A77B-2F89FBC720D7}"/>
          </ac:picMkLst>
        </pc:picChg>
      </pc:sldChg>
      <pc:sldChg chg="modSp mod addCm modCm">
        <pc:chgData name="Nadia Agstner" userId="350b104f-0d2a-4865-94b6-691d19250d9f" providerId="ADAL" clId="{95BB1C1E-3C32-4504-8428-692795836D4E}" dt="2023-03-29T08:22:21.344" v="5151"/>
        <pc:sldMkLst>
          <pc:docMk/>
          <pc:sldMk cId="3409681281" sldId="2091"/>
        </pc:sldMkLst>
        <pc:spChg chg="mod">
          <ac:chgData name="Nadia Agstner" userId="350b104f-0d2a-4865-94b6-691d19250d9f" providerId="ADAL" clId="{95BB1C1E-3C32-4504-8428-692795836D4E}" dt="2023-03-28T13:51:43.109" v="3629" actId="20577"/>
          <ac:spMkLst>
            <pc:docMk/>
            <pc:sldMk cId="3409681281" sldId="2091"/>
            <ac:spMk id="3" creationId="{2E32BCD2-FF53-13D3-590A-64F128433213}"/>
          </ac:spMkLst>
        </pc:spChg>
        <pc:spChg chg="mod">
          <ac:chgData name="Nadia Agstner" userId="350b104f-0d2a-4865-94b6-691d19250d9f" providerId="ADAL" clId="{95BB1C1E-3C32-4504-8428-692795836D4E}" dt="2023-03-29T08:21:54.336" v="5150" actId="20577"/>
          <ac:spMkLst>
            <pc:docMk/>
            <pc:sldMk cId="3409681281" sldId="2091"/>
            <ac:spMk id="4" creationId="{EC52DD62-4BB1-4D22-AA3B-C1571DF7B5E8}"/>
          </ac:spMkLst>
        </pc:spChg>
      </pc:sldChg>
      <pc:sldChg chg="addSp delSp modSp del mod">
        <pc:chgData name="Nadia Agstner" userId="350b104f-0d2a-4865-94b6-691d19250d9f" providerId="ADAL" clId="{95BB1C1E-3C32-4504-8428-692795836D4E}" dt="2023-03-29T06:43:08.221" v="4706" actId="47"/>
        <pc:sldMkLst>
          <pc:docMk/>
          <pc:sldMk cId="968786901" sldId="2093"/>
        </pc:sldMkLst>
        <pc:graphicFrameChg chg="del modGraphic">
          <ac:chgData name="Nadia Agstner" userId="350b104f-0d2a-4865-94b6-691d19250d9f" providerId="ADAL" clId="{95BB1C1E-3C32-4504-8428-692795836D4E}" dt="2023-03-29T06:41:40.581" v="4662" actId="478"/>
          <ac:graphicFrameMkLst>
            <pc:docMk/>
            <pc:sldMk cId="968786901" sldId="2093"/>
            <ac:graphicFrameMk id="8" creationId="{46784207-D9C3-6785-BDA6-7CD390E83E54}"/>
          </ac:graphicFrameMkLst>
        </pc:graphicFrameChg>
        <pc:picChg chg="add mod">
          <ac:chgData name="Nadia Agstner" userId="350b104f-0d2a-4865-94b6-691d19250d9f" providerId="ADAL" clId="{95BB1C1E-3C32-4504-8428-692795836D4E}" dt="2023-03-29T06:41:54.152" v="4667" actId="1076"/>
          <ac:picMkLst>
            <pc:docMk/>
            <pc:sldMk cId="968786901" sldId="2093"/>
            <ac:picMk id="6" creationId="{92D33EA0-651D-5740-06DF-662F4066B6CF}"/>
          </ac:picMkLst>
        </pc:picChg>
      </pc:sldChg>
      <pc:sldChg chg="addSp delSp modSp mod">
        <pc:chgData name="Nadia Agstner" userId="350b104f-0d2a-4865-94b6-691d19250d9f" providerId="ADAL" clId="{95BB1C1E-3C32-4504-8428-692795836D4E}" dt="2023-03-28T14:45:35.672" v="4558" actId="20577"/>
        <pc:sldMkLst>
          <pc:docMk/>
          <pc:sldMk cId="507843580" sldId="2107"/>
        </pc:sldMkLst>
        <pc:spChg chg="mod">
          <ac:chgData name="Nadia Agstner" userId="350b104f-0d2a-4865-94b6-691d19250d9f" providerId="ADAL" clId="{95BB1C1E-3C32-4504-8428-692795836D4E}" dt="2023-03-28T14:30:57.774" v="4390"/>
          <ac:spMkLst>
            <pc:docMk/>
            <pc:sldMk cId="507843580" sldId="2107"/>
            <ac:spMk id="3" creationId="{00CE52C5-45DD-F329-5B31-48679699593A}"/>
          </ac:spMkLst>
        </pc:spChg>
        <pc:spChg chg="mod">
          <ac:chgData name="Nadia Agstner" userId="350b104f-0d2a-4865-94b6-691d19250d9f" providerId="ADAL" clId="{95BB1C1E-3C32-4504-8428-692795836D4E}" dt="2023-03-28T14:45:35.672" v="4558" actId="20577"/>
          <ac:spMkLst>
            <pc:docMk/>
            <pc:sldMk cId="507843580" sldId="2107"/>
            <ac:spMk id="4" creationId="{5C6CA844-CC12-AA97-0CCD-9FDE864E8843}"/>
          </ac:spMkLst>
        </pc:spChg>
        <pc:graphicFrameChg chg="del modGraphic">
          <ac:chgData name="Nadia Agstner" userId="350b104f-0d2a-4865-94b6-691d19250d9f" providerId="ADAL" clId="{95BB1C1E-3C32-4504-8428-692795836D4E}" dt="2023-03-28T14:32:52.470" v="4405" actId="478"/>
          <ac:graphicFrameMkLst>
            <pc:docMk/>
            <pc:sldMk cId="507843580" sldId="2107"/>
            <ac:graphicFrameMk id="8" creationId="{46784207-D9C3-6785-BDA6-7CD390E83E54}"/>
          </ac:graphicFrameMkLst>
        </pc:graphicFrameChg>
        <pc:picChg chg="add mod modCrop">
          <ac:chgData name="Nadia Agstner" userId="350b104f-0d2a-4865-94b6-691d19250d9f" providerId="ADAL" clId="{95BB1C1E-3C32-4504-8428-692795836D4E}" dt="2023-03-28T14:38:49.925" v="4431" actId="1076"/>
          <ac:picMkLst>
            <pc:docMk/>
            <pc:sldMk cId="507843580" sldId="2107"/>
            <ac:picMk id="6" creationId="{0EE61C7B-AE99-FEBD-8013-C676ABC7526D}"/>
          </ac:picMkLst>
        </pc:picChg>
      </pc:sldChg>
      <pc:sldChg chg="del">
        <pc:chgData name="Nadia Agstner" userId="350b104f-0d2a-4865-94b6-691d19250d9f" providerId="ADAL" clId="{95BB1C1E-3C32-4504-8428-692795836D4E}" dt="2023-03-29T06:36:54.620" v="4586" actId="47"/>
        <pc:sldMkLst>
          <pc:docMk/>
          <pc:sldMk cId="2710857875" sldId="2109"/>
        </pc:sldMkLst>
      </pc:sldChg>
      <pc:sldChg chg="modSp del mod">
        <pc:chgData name="Nadia Agstner" userId="350b104f-0d2a-4865-94b6-691d19250d9f" providerId="ADAL" clId="{95BB1C1E-3C32-4504-8428-692795836D4E}" dt="2023-03-29T06:39:50.204" v="4659" actId="47"/>
        <pc:sldMkLst>
          <pc:docMk/>
          <pc:sldMk cId="2983956017" sldId="2110"/>
        </pc:sldMkLst>
        <pc:spChg chg="mod">
          <ac:chgData name="Nadia Agstner" userId="350b104f-0d2a-4865-94b6-691d19250d9f" providerId="ADAL" clId="{95BB1C1E-3C32-4504-8428-692795836D4E}" dt="2023-03-29T06:38:01.387" v="4639" actId="21"/>
          <ac:spMkLst>
            <pc:docMk/>
            <pc:sldMk cId="2983956017" sldId="2110"/>
            <ac:spMk id="4" creationId="{5C6CA844-CC12-AA97-0CCD-9FDE864E8843}"/>
          </ac:spMkLst>
        </pc:spChg>
      </pc:sldChg>
      <pc:sldChg chg="del">
        <pc:chgData name="Nadia Agstner" userId="350b104f-0d2a-4865-94b6-691d19250d9f" providerId="ADAL" clId="{95BB1C1E-3C32-4504-8428-692795836D4E}" dt="2023-03-29T06:53:50.075" v="4826" actId="47"/>
        <pc:sldMkLst>
          <pc:docMk/>
          <pc:sldMk cId="1556495127" sldId="2126"/>
        </pc:sldMkLst>
      </pc:sldChg>
      <pc:sldChg chg="addSp delSp modSp mod addCm">
        <pc:chgData name="Nadia Agstner" userId="350b104f-0d2a-4865-94b6-691d19250d9f" providerId="ADAL" clId="{95BB1C1E-3C32-4504-8428-692795836D4E}" dt="2023-03-29T07:10:47.153" v="4931"/>
        <pc:sldMkLst>
          <pc:docMk/>
          <pc:sldMk cId="536072070" sldId="2129"/>
        </pc:sldMkLst>
        <pc:spChg chg="mod">
          <ac:chgData name="Nadia Agstner" userId="350b104f-0d2a-4865-94b6-691d19250d9f" providerId="ADAL" clId="{95BB1C1E-3C32-4504-8428-692795836D4E}" dt="2023-03-28T07:18:39.527" v="20" actId="20577"/>
          <ac:spMkLst>
            <pc:docMk/>
            <pc:sldMk cId="536072070" sldId="2129"/>
            <ac:spMk id="3" creationId="{2E32BCD2-FF53-13D3-590A-64F128433213}"/>
          </ac:spMkLst>
        </pc:spChg>
        <pc:spChg chg="mod">
          <ac:chgData name="Nadia Agstner" userId="350b104f-0d2a-4865-94b6-691d19250d9f" providerId="ADAL" clId="{95BB1C1E-3C32-4504-8428-692795836D4E}" dt="2023-03-29T07:07:47.564" v="4929" actId="20577"/>
          <ac:spMkLst>
            <pc:docMk/>
            <pc:sldMk cId="536072070" sldId="2129"/>
            <ac:spMk id="4" creationId="{8CBB3026-DF1A-A597-EC9F-0708FDB237C9}"/>
          </ac:spMkLst>
        </pc:spChg>
        <pc:spChg chg="mod">
          <ac:chgData name="Nadia Agstner" userId="350b104f-0d2a-4865-94b6-691d19250d9f" providerId="ADAL" clId="{95BB1C1E-3C32-4504-8428-692795836D4E}" dt="2023-03-29T07:08:30.751" v="4930" actId="13926"/>
          <ac:spMkLst>
            <pc:docMk/>
            <pc:sldMk cId="536072070" sldId="2129"/>
            <ac:spMk id="8" creationId="{BA788749-1FB9-4FEC-A2E8-B3B9B4E160B9}"/>
          </ac:spMkLst>
        </pc:spChg>
        <pc:picChg chg="add mod">
          <ac:chgData name="Nadia Agstner" userId="350b104f-0d2a-4865-94b6-691d19250d9f" providerId="ADAL" clId="{95BB1C1E-3C32-4504-8428-692795836D4E}" dt="2023-03-28T07:17:23.611" v="8" actId="14100"/>
          <ac:picMkLst>
            <pc:docMk/>
            <pc:sldMk cId="536072070" sldId="2129"/>
            <ac:picMk id="7" creationId="{753CDF20-8477-C199-FB85-79D88DE6A8CC}"/>
          </ac:picMkLst>
        </pc:picChg>
        <pc:picChg chg="del">
          <ac:chgData name="Nadia Agstner" userId="350b104f-0d2a-4865-94b6-691d19250d9f" providerId="ADAL" clId="{95BB1C1E-3C32-4504-8428-692795836D4E}" dt="2023-03-28T07:17:04.856" v="3" actId="478"/>
          <ac:picMkLst>
            <pc:docMk/>
            <pc:sldMk cId="536072070" sldId="2129"/>
            <ac:picMk id="9" creationId="{339B8B17-CD1F-76C4-C989-728941F35F03}"/>
          </ac:picMkLst>
        </pc:picChg>
      </pc:sldChg>
      <pc:sldChg chg="addSp delSp modSp add mod">
        <pc:chgData name="Nadia Agstner" userId="350b104f-0d2a-4865-94b6-691d19250d9f" providerId="ADAL" clId="{95BB1C1E-3C32-4504-8428-692795836D4E}" dt="2023-03-29T07:12:47.829" v="4950" actId="1076"/>
        <pc:sldMkLst>
          <pc:docMk/>
          <pc:sldMk cId="3771772051" sldId="2130"/>
        </pc:sldMkLst>
        <pc:spChg chg="mod">
          <ac:chgData name="Nadia Agstner" userId="350b104f-0d2a-4865-94b6-691d19250d9f" providerId="ADAL" clId="{95BB1C1E-3C32-4504-8428-692795836D4E}" dt="2023-03-28T07:47:55.173" v="982" actId="20577"/>
          <ac:spMkLst>
            <pc:docMk/>
            <pc:sldMk cId="3771772051" sldId="2130"/>
            <ac:spMk id="3" creationId="{2E32BCD2-FF53-13D3-590A-64F128433213}"/>
          </ac:spMkLst>
        </pc:spChg>
        <pc:spChg chg="mod">
          <ac:chgData name="Nadia Agstner" userId="350b104f-0d2a-4865-94b6-691d19250d9f" providerId="ADAL" clId="{95BB1C1E-3C32-4504-8428-692795836D4E}" dt="2023-03-28T07:49:25.152" v="1029" actId="20577"/>
          <ac:spMkLst>
            <pc:docMk/>
            <pc:sldMk cId="3771772051" sldId="2130"/>
            <ac:spMk id="4" creationId="{8CBB3026-DF1A-A597-EC9F-0708FDB237C9}"/>
          </ac:spMkLst>
        </pc:spChg>
        <pc:spChg chg="mod">
          <ac:chgData name="Nadia Agstner" userId="350b104f-0d2a-4865-94b6-691d19250d9f" providerId="ADAL" clId="{95BB1C1E-3C32-4504-8428-692795836D4E}" dt="2023-03-29T07:12:47.829" v="4950" actId="1076"/>
          <ac:spMkLst>
            <pc:docMk/>
            <pc:sldMk cId="3771772051" sldId="2130"/>
            <ac:spMk id="12" creationId="{87D8E52F-4ECE-4AC4-B1F2-2708A273F0C2}"/>
          </ac:spMkLst>
        </pc:spChg>
        <pc:picChg chg="del">
          <ac:chgData name="Nadia Agstner" userId="350b104f-0d2a-4865-94b6-691d19250d9f" providerId="ADAL" clId="{95BB1C1E-3C32-4504-8428-692795836D4E}" dt="2023-03-28T07:34:44.325" v="646" actId="478"/>
          <ac:picMkLst>
            <pc:docMk/>
            <pc:sldMk cId="3771772051" sldId="2130"/>
            <ac:picMk id="7" creationId="{E8C6B9C8-1B13-388A-BC6E-B99E2410DCB2}"/>
          </ac:picMkLst>
        </pc:picChg>
        <pc:picChg chg="add mod modCrop">
          <ac:chgData name="Nadia Agstner" userId="350b104f-0d2a-4865-94b6-691d19250d9f" providerId="ADAL" clId="{95BB1C1E-3C32-4504-8428-692795836D4E}" dt="2023-03-29T07:12:33.813" v="4949" actId="14100"/>
          <ac:picMkLst>
            <pc:docMk/>
            <pc:sldMk cId="3771772051" sldId="2130"/>
            <ac:picMk id="8" creationId="{75CF35BF-C32C-EBD8-4C7C-8C6BE6359FE8}"/>
          </ac:picMkLst>
        </pc:picChg>
      </pc:sldChg>
      <pc:sldChg chg="modSp mod">
        <pc:chgData name="Nadia Agstner" userId="350b104f-0d2a-4865-94b6-691d19250d9f" providerId="ADAL" clId="{95BB1C1E-3C32-4504-8428-692795836D4E}" dt="2023-03-28T08:12:20.156" v="1267" actId="1076"/>
        <pc:sldMkLst>
          <pc:docMk/>
          <pc:sldMk cId="3846363376" sldId="2136"/>
        </pc:sldMkLst>
        <pc:picChg chg="mod">
          <ac:chgData name="Nadia Agstner" userId="350b104f-0d2a-4865-94b6-691d19250d9f" providerId="ADAL" clId="{95BB1C1E-3C32-4504-8428-692795836D4E}" dt="2023-03-28T08:12:20.156" v="1267" actId="1076"/>
          <ac:picMkLst>
            <pc:docMk/>
            <pc:sldMk cId="3846363376" sldId="2136"/>
            <ac:picMk id="10" creationId="{9BD97923-691B-A031-1F59-6A8B3CAD560C}"/>
          </ac:picMkLst>
        </pc:picChg>
      </pc:sldChg>
      <pc:sldChg chg="modSp mod">
        <pc:chgData name="Nadia Agstner" userId="350b104f-0d2a-4865-94b6-691d19250d9f" providerId="ADAL" clId="{95BB1C1E-3C32-4504-8428-692795836D4E}" dt="2023-03-28T08:12:00.571" v="1265" actId="1076"/>
        <pc:sldMkLst>
          <pc:docMk/>
          <pc:sldMk cId="4059902483" sldId="2137"/>
        </pc:sldMkLst>
        <pc:picChg chg="mod">
          <ac:chgData name="Nadia Agstner" userId="350b104f-0d2a-4865-94b6-691d19250d9f" providerId="ADAL" clId="{95BB1C1E-3C32-4504-8428-692795836D4E}" dt="2023-03-28T08:12:00.571" v="1265" actId="1076"/>
          <ac:picMkLst>
            <pc:docMk/>
            <pc:sldMk cId="4059902483" sldId="2137"/>
            <ac:picMk id="7" creationId="{47058C96-4FD4-B990-348A-92C2F5888CF2}"/>
          </ac:picMkLst>
        </pc:picChg>
      </pc:sldChg>
      <pc:sldChg chg="add del">
        <pc:chgData name="Nadia Agstner" userId="350b104f-0d2a-4865-94b6-691d19250d9f" providerId="ADAL" clId="{95BB1C1E-3C32-4504-8428-692795836D4E}" dt="2023-03-28T09:20:23.025" v="1361" actId="47"/>
        <pc:sldMkLst>
          <pc:docMk/>
          <pc:sldMk cId="1501998655" sldId="2139"/>
        </pc:sldMkLst>
      </pc:sldChg>
      <pc:sldChg chg="modSp add mod addCm modCm">
        <pc:chgData name="Nadia Agstner" userId="350b104f-0d2a-4865-94b6-691d19250d9f" providerId="ADAL" clId="{95BB1C1E-3C32-4504-8428-692795836D4E}" dt="2023-03-29T07:23:17.317" v="4977"/>
        <pc:sldMkLst>
          <pc:docMk/>
          <pc:sldMk cId="9682780" sldId="2140"/>
        </pc:sldMkLst>
        <pc:spChg chg="mod">
          <ac:chgData name="Nadia Agstner" userId="350b104f-0d2a-4865-94b6-691d19250d9f" providerId="ADAL" clId="{95BB1C1E-3C32-4504-8428-692795836D4E}" dt="2023-03-28T10:00:32.020" v="2249" actId="20577"/>
          <ac:spMkLst>
            <pc:docMk/>
            <pc:sldMk cId="9682780" sldId="2140"/>
            <ac:spMk id="3" creationId="{2E32BCD2-FF53-13D3-590A-64F128433213}"/>
          </ac:spMkLst>
        </pc:spChg>
        <pc:spChg chg="mod">
          <ac:chgData name="Nadia Agstner" userId="350b104f-0d2a-4865-94b6-691d19250d9f" providerId="ADAL" clId="{95BB1C1E-3C32-4504-8428-692795836D4E}" dt="2023-03-28T09:21:36.247" v="1366" actId="20577"/>
          <ac:spMkLst>
            <pc:docMk/>
            <pc:sldMk cId="9682780" sldId="2140"/>
            <ac:spMk id="4" creationId="{8CBB3026-DF1A-A597-EC9F-0708FDB237C9}"/>
          </ac:spMkLst>
        </pc:spChg>
        <pc:spChg chg="mod">
          <ac:chgData name="Nadia Agstner" userId="350b104f-0d2a-4865-94b6-691d19250d9f" providerId="ADAL" clId="{95BB1C1E-3C32-4504-8428-692795836D4E}" dt="2023-03-29T07:22:19.510" v="4976" actId="20577"/>
          <ac:spMkLst>
            <pc:docMk/>
            <pc:sldMk cId="9682780" sldId="2140"/>
            <ac:spMk id="8" creationId="{6346AA60-F009-4DC1-8FF5-F1B5170E00F6}"/>
          </ac:spMkLst>
        </pc:spChg>
      </pc:sldChg>
      <pc:sldChg chg="modSp add mod addCm">
        <pc:chgData name="Nadia Agstner" userId="350b104f-0d2a-4865-94b6-691d19250d9f" providerId="ADAL" clId="{95BB1C1E-3C32-4504-8428-692795836D4E}" dt="2023-03-29T08:09:29.834" v="4991"/>
        <pc:sldMkLst>
          <pc:docMk/>
          <pc:sldMk cId="444616531" sldId="2141"/>
        </pc:sldMkLst>
        <pc:spChg chg="mod">
          <ac:chgData name="Nadia Agstner" userId="350b104f-0d2a-4865-94b6-691d19250d9f" providerId="ADAL" clId="{95BB1C1E-3C32-4504-8428-692795836D4E}" dt="2023-03-28T10:00:17.034" v="2237" actId="20577"/>
          <ac:spMkLst>
            <pc:docMk/>
            <pc:sldMk cId="444616531" sldId="2141"/>
            <ac:spMk id="3" creationId="{2E32BCD2-FF53-13D3-590A-64F128433213}"/>
          </ac:spMkLst>
        </pc:spChg>
        <pc:spChg chg="mod">
          <ac:chgData name="Nadia Agstner" userId="350b104f-0d2a-4865-94b6-691d19250d9f" providerId="ADAL" clId="{95BB1C1E-3C32-4504-8428-692795836D4E}" dt="2023-03-29T07:28:17.926" v="4990" actId="20577"/>
          <ac:spMkLst>
            <pc:docMk/>
            <pc:sldMk cId="444616531" sldId="2141"/>
            <ac:spMk id="6" creationId="{568059CF-3504-4E2E-987F-133479ED9B8E}"/>
          </ac:spMkLst>
        </pc:spChg>
        <pc:spChg chg="mod">
          <ac:chgData name="Nadia Agstner" userId="350b104f-0d2a-4865-94b6-691d19250d9f" providerId="ADAL" clId="{95BB1C1E-3C32-4504-8428-692795836D4E}" dt="2023-03-28T09:56:30.089" v="2183" actId="20577"/>
          <ac:spMkLst>
            <pc:docMk/>
            <pc:sldMk cId="444616531" sldId="2141"/>
            <ac:spMk id="13" creationId="{509E3C21-47E8-4F59-A358-AC7517D6573C}"/>
          </ac:spMkLst>
        </pc:spChg>
        <pc:picChg chg="mod">
          <ac:chgData name="Nadia Agstner" userId="350b104f-0d2a-4865-94b6-691d19250d9f" providerId="ADAL" clId="{95BB1C1E-3C32-4504-8428-692795836D4E}" dt="2023-03-28T09:47:28.656" v="1994" actId="1038"/>
          <ac:picMkLst>
            <pc:docMk/>
            <pc:sldMk cId="444616531" sldId="2141"/>
            <ac:picMk id="1026" creationId="{115015EF-95BE-4868-BBBD-692C221A68F2}"/>
          </ac:picMkLst>
        </pc:picChg>
      </pc:sldChg>
      <pc:sldChg chg="modSp add mod addCm delCm">
        <pc:chgData name="Nadia Agstner" userId="350b104f-0d2a-4865-94b6-691d19250d9f" providerId="ADAL" clId="{95BB1C1E-3C32-4504-8428-692795836D4E}" dt="2023-03-29T08:14:19.727" v="5090" actId="20577"/>
        <pc:sldMkLst>
          <pc:docMk/>
          <pc:sldMk cId="1006762270" sldId="2142"/>
        </pc:sldMkLst>
        <pc:spChg chg="mod">
          <ac:chgData name="Nadia Agstner" userId="350b104f-0d2a-4865-94b6-691d19250d9f" providerId="ADAL" clId="{95BB1C1E-3C32-4504-8428-692795836D4E}" dt="2023-03-28T10:00:11.069" v="2233" actId="13926"/>
          <ac:spMkLst>
            <pc:docMk/>
            <pc:sldMk cId="1006762270" sldId="2142"/>
            <ac:spMk id="3" creationId="{2E32BCD2-FF53-13D3-590A-64F128433213}"/>
          </ac:spMkLst>
        </pc:spChg>
        <pc:spChg chg="mod">
          <ac:chgData name="Nadia Agstner" userId="350b104f-0d2a-4865-94b6-691d19250d9f" providerId="ADAL" clId="{95BB1C1E-3C32-4504-8428-692795836D4E}" dt="2023-03-29T08:14:19.727" v="5090" actId="20577"/>
          <ac:spMkLst>
            <pc:docMk/>
            <pc:sldMk cId="1006762270" sldId="2142"/>
            <ac:spMk id="6" creationId="{568059CF-3504-4E2E-987F-133479ED9B8E}"/>
          </ac:spMkLst>
        </pc:spChg>
      </pc:sldChg>
      <pc:sldChg chg="add del">
        <pc:chgData name="Nadia Agstner" userId="350b104f-0d2a-4865-94b6-691d19250d9f" providerId="ADAL" clId="{95BB1C1E-3C32-4504-8428-692795836D4E}" dt="2023-03-28T14:18:44.660" v="4375" actId="47"/>
        <pc:sldMkLst>
          <pc:docMk/>
          <pc:sldMk cId="2508899735" sldId="2143"/>
        </pc:sldMkLst>
      </pc:sldChg>
      <pc:sldChg chg="add del">
        <pc:chgData name="Nadia Agstner" userId="350b104f-0d2a-4865-94b6-691d19250d9f" providerId="ADAL" clId="{95BB1C1E-3C32-4504-8428-692795836D4E}" dt="2023-03-29T06:36:50.209" v="4585" actId="47"/>
        <pc:sldMkLst>
          <pc:docMk/>
          <pc:sldMk cId="2651691539" sldId="2143"/>
        </pc:sldMkLst>
      </pc:sldChg>
      <pc:sldChg chg="new del">
        <pc:chgData name="Nadia Agstner" userId="350b104f-0d2a-4865-94b6-691d19250d9f" providerId="ADAL" clId="{95BB1C1E-3C32-4504-8428-692795836D4E}" dt="2023-03-28T14:16:38.197" v="4357" actId="680"/>
        <pc:sldMkLst>
          <pc:docMk/>
          <pc:sldMk cId="2161951923" sldId="2144"/>
        </pc:sldMkLst>
      </pc:sldChg>
      <pc:sldChg chg="addSp delSp modSp add mod">
        <pc:chgData name="Nadia Agstner" userId="350b104f-0d2a-4865-94b6-691d19250d9f" providerId="ADAL" clId="{95BB1C1E-3C32-4504-8428-692795836D4E}" dt="2023-03-29T06:35:04.592" v="4584" actId="1037"/>
        <pc:sldMkLst>
          <pc:docMk/>
          <pc:sldMk cId="2542729338" sldId="2144"/>
        </pc:sldMkLst>
        <pc:spChg chg="mod">
          <ac:chgData name="Nadia Agstner" userId="350b104f-0d2a-4865-94b6-691d19250d9f" providerId="ADAL" clId="{95BB1C1E-3C32-4504-8428-692795836D4E}" dt="2023-03-28T14:45:45.752" v="4564" actId="20577"/>
          <ac:spMkLst>
            <pc:docMk/>
            <pc:sldMk cId="2542729338" sldId="2144"/>
            <ac:spMk id="4" creationId="{5C6CA844-CC12-AA97-0CCD-9FDE864E8843}"/>
          </ac:spMkLst>
        </pc:spChg>
        <pc:picChg chg="mod ord modCrop">
          <ac:chgData name="Nadia Agstner" userId="350b104f-0d2a-4865-94b6-691d19250d9f" providerId="ADAL" clId="{95BB1C1E-3C32-4504-8428-692795836D4E}" dt="2023-03-28T14:41:59.415" v="4522" actId="167"/>
          <ac:picMkLst>
            <pc:docMk/>
            <pc:sldMk cId="2542729338" sldId="2144"/>
            <ac:picMk id="6" creationId="{0EE61C7B-AE99-FEBD-8013-C676ABC7526D}"/>
          </ac:picMkLst>
        </pc:picChg>
        <pc:picChg chg="add del mod">
          <ac:chgData name="Nadia Agstner" userId="350b104f-0d2a-4865-94b6-691d19250d9f" providerId="ADAL" clId="{95BB1C1E-3C32-4504-8428-692795836D4E}" dt="2023-03-28T14:44:04.119" v="4543" actId="478"/>
          <ac:picMkLst>
            <pc:docMk/>
            <pc:sldMk cId="2542729338" sldId="2144"/>
            <ac:picMk id="7" creationId="{D095F75B-81AB-21C1-9375-441456C0D49A}"/>
          </ac:picMkLst>
        </pc:picChg>
        <pc:picChg chg="add mod modCrop">
          <ac:chgData name="Nadia Agstner" userId="350b104f-0d2a-4865-94b6-691d19250d9f" providerId="ADAL" clId="{95BB1C1E-3C32-4504-8428-692795836D4E}" dt="2023-03-29T06:35:04.592" v="4584" actId="1037"/>
          <ac:picMkLst>
            <pc:docMk/>
            <pc:sldMk cId="2542729338" sldId="2144"/>
            <ac:picMk id="9" creationId="{5F84CECF-7CDA-1117-332B-16BA66DBF044}"/>
          </ac:picMkLst>
        </pc:picChg>
      </pc:sldChg>
      <pc:sldChg chg="addSp delSp modSp add mod">
        <pc:chgData name="Nadia Agstner" userId="350b104f-0d2a-4865-94b6-691d19250d9f" providerId="ADAL" clId="{95BB1C1E-3C32-4504-8428-692795836D4E}" dt="2023-03-29T06:39:37.638" v="4658" actId="1035"/>
        <pc:sldMkLst>
          <pc:docMk/>
          <pc:sldMk cId="1804043036" sldId="2145"/>
        </pc:sldMkLst>
        <pc:spChg chg="mod">
          <ac:chgData name="Nadia Agstner" userId="350b104f-0d2a-4865-94b6-691d19250d9f" providerId="ADAL" clId="{95BB1C1E-3C32-4504-8428-692795836D4E}" dt="2023-03-29T06:38:07.300" v="4640"/>
          <ac:spMkLst>
            <pc:docMk/>
            <pc:sldMk cId="1804043036" sldId="2145"/>
            <ac:spMk id="4" creationId="{5C6CA844-CC12-AA97-0CCD-9FDE864E8843}"/>
          </ac:spMkLst>
        </pc:spChg>
        <pc:picChg chg="add mod">
          <ac:chgData name="Nadia Agstner" userId="350b104f-0d2a-4865-94b6-691d19250d9f" providerId="ADAL" clId="{95BB1C1E-3C32-4504-8428-692795836D4E}" dt="2023-03-29T06:39:37.638" v="4658" actId="1035"/>
          <ac:picMkLst>
            <pc:docMk/>
            <pc:sldMk cId="1804043036" sldId="2145"/>
            <ac:picMk id="7" creationId="{C4C54FC4-57EC-CACD-6194-BA0CD88DAC85}"/>
          </ac:picMkLst>
        </pc:picChg>
        <pc:picChg chg="del">
          <ac:chgData name="Nadia Agstner" userId="350b104f-0d2a-4865-94b6-691d19250d9f" providerId="ADAL" clId="{95BB1C1E-3C32-4504-8428-692795836D4E}" dt="2023-03-29T06:39:17.028" v="4642" actId="478"/>
          <ac:picMkLst>
            <pc:docMk/>
            <pc:sldMk cId="1804043036" sldId="2145"/>
            <ac:picMk id="9" creationId="{5F84CECF-7CDA-1117-332B-16BA66DBF044}"/>
          </ac:picMkLst>
        </pc:picChg>
      </pc:sldChg>
      <pc:sldChg chg="addSp delSp modSp add mod ord">
        <pc:chgData name="Nadia Agstner" userId="350b104f-0d2a-4865-94b6-691d19250d9f" providerId="ADAL" clId="{95BB1C1E-3C32-4504-8428-692795836D4E}" dt="2023-03-29T06:54:38.637" v="4828"/>
        <pc:sldMkLst>
          <pc:docMk/>
          <pc:sldMk cId="39332669" sldId="2146"/>
        </pc:sldMkLst>
        <pc:spChg chg="mod">
          <ac:chgData name="Nadia Agstner" userId="350b104f-0d2a-4865-94b6-691d19250d9f" providerId="ADAL" clId="{95BB1C1E-3C32-4504-8428-692795836D4E}" dt="2023-03-29T06:42:40.927" v="4702" actId="20577"/>
          <ac:spMkLst>
            <pc:docMk/>
            <pc:sldMk cId="39332669" sldId="2146"/>
            <ac:spMk id="4" creationId="{5C6CA844-CC12-AA97-0CCD-9FDE864E8843}"/>
          </ac:spMkLst>
        </pc:spChg>
        <pc:picChg chg="add mod">
          <ac:chgData name="Nadia Agstner" userId="350b104f-0d2a-4865-94b6-691d19250d9f" providerId="ADAL" clId="{95BB1C1E-3C32-4504-8428-692795836D4E}" dt="2023-03-29T06:42:59.505" v="4705" actId="1076"/>
          <ac:picMkLst>
            <pc:docMk/>
            <pc:sldMk cId="39332669" sldId="2146"/>
            <ac:picMk id="2" creationId="{4F8A9CBA-0BC6-BB27-8624-CF37D5729177}"/>
          </ac:picMkLst>
        </pc:picChg>
        <pc:picChg chg="del">
          <ac:chgData name="Nadia Agstner" userId="350b104f-0d2a-4865-94b6-691d19250d9f" providerId="ADAL" clId="{95BB1C1E-3C32-4504-8428-692795836D4E}" dt="2023-03-29T06:42:43.692" v="4703" actId="478"/>
          <ac:picMkLst>
            <pc:docMk/>
            <pc:sldMk cId="39332669" sldId="2146"/>
            <ac:picMk id="7" creationId="{C4C54FC4-57EC-CACD-6194-BA0CD88DAC85}"/>
          </ac:picMkLst>
        </pc:picChg>
      </pc:sldChg>
      <pc:sldChg chg="addSp delSp modSp add mod">
        <pc:chgData name="Nadia Agstner" userId="350b104f-0d2a-4865-94b6-691d19250d9f" providerId="ADAL" clId="{95BB1C1E-3C32-4504-8428-692795836D4E}" dt="2023-03-29T06:48:05.919" v="4749" actId="20577"/>
        <pc:sldMkLst>
          <pc:docMk/>
          <pc:sldMk cId="3845856058" sldId="2147"/>
        </pc:sldMkLst>
        <pc:spChg chg="mod">
          <ac:chgData name="Nadia Agstner" userId="350b104f-0d2a-4865-94b6-691d19250d9f" providerId="ADAL" clId="{95BB1C1E-3C32-4504-8428-692795836D4E}" dt="2023-03-29T06:48:05.919" v="4749" actId="20577"/>
          <ac:spMkLst>
            <pc:docMk/>
            <pc:sldMk cId="3845856058" sldId="2147"/>
            <ac:spMk id="4" creationId="{5C6CA844-CC12-AA97-0CCD-9FDE864E8843}"/>
          </ac:spMkLst>
        </pc:spChg>
        <pc:picChg chg="del">
          <ac:chgData name="Nadia Agstner" userId="350b104f-0d2a-4865-94b6-691d19250d9f" providerId="ADAL" clId="{95BB1C1E-3C32-4504-8428-692795836D4E}" dt="2023-03-29T06:44:53.261" v="4725" actId="478"/>
          <ac:picMkLst>
            <pc:docMk/>
            <pc:sldMk cId="3845856058" sldId="2147"/>
            <ac:picMk id="2" creationId="{4F8A9CBA-0BC6-BB27-8624-CF37D5729177}"/>
          </ac:picMkLst>
        </pc:picChg>
        <pc:picChg chg="del">
          <ac:chgData name="Nadia Agstner" userId="350b104f-0d2a-4865-94b6-691d19250d9f" providerId="ADAL" clId="{95BB1C1E-3C32-4504-8428-692795836D4E}" dt="2023-03-29T06:44:56.185" v="4726" actId="478"/>
          <ac:picMkLst>
            <pc:docMk/>
            <pc:sldMk cId="3845856058" sldId="2147"/>
            <ac:picMk id="6" creationId="{0EE61C7B-AE99-FEBD-8013-C676ABC7526D}"/>
          </ac:picMkLst>
        </pc:picChg>
        <pc:picChg chg="add mod">
          <ac:chgData name="Nadia Agstner" userId="350b104f-0d2a-4865-94b6-691d19250d9f" providerId="ADAL" clId="{95BB1C1E-3C32-4504-8428-692795836D4E}" dt="2023-03-29T06:45:05.104" v="4728" actId="14100"/>
          <ac:picMkLst>
            <pc:docMk/>
            <pc:sldMk cId="3845856058" sldId="2147"/>
            <ac:picMk id="8" creationId="{5FE386B4-2F9D-0222-7BF7-4B5D0DA3FF64}"/>
          </ac:picMkLst>
        </pc:picChg>
      </pc:sldChg>
      <pc:sldChg chg="addSp modSp add mod">
        <pc:chgData name="Nadia Agstner" userId="350b104f-0d2a-4865-94b6-691d19250d9f" providerId="ADAL" clId="{95BB1C1E-3C32-4504-8428-692795836D4E}" dt="2023-03-29T06:51:27.193" v="4787" actId="1035"/>
        <pc:sldMkLst>
          <pc:docMk/>
          <pc:sldMk cId="1422105468" sldId="2148"/>
        </pc:sldMkLst>
        <pc:spChg chg="mod">
          <ac:chgData name="Nadia Agstner" userId="350b104f-0d2a-4865-94b6-691d19250d9f" providerId="ADAL" clId="{95BB1C1E-3C32-4504-8428-692795836D4E}" dt="2023-03-29T06:48:10.300" v="4751" actId="20577"/>
          <ac:spMkLst>
            <pc:docMk/>
            <pc:sldMk cId="1422105468" sldId="2148"/>
            <ac:spMk id="4" creationId="{5C6CA844-CC12-AA97-0CCD-9FDE864E8843}"/>
          </ac:spMkLst>
        </pc:spChg>
        <pc:picChg chg="add mod modCrop">
          <ac:chgData name="Nadia Agstner" userId="350b104f-0d2a-4865-94b6-691d19250d9f" providerId="ADAL" clId="{95BB1C1E-3C32-4504-8428-692795836D4E}" dt="2023-03-29T06:51:27.193" v="4787" actId="1035"/>
          <ac:picMkLst>
            <pc:docMk/>
            <pc:sldMk cId="1422105468" sldId="2148"/>
            <ac:picMk id="6" creationId="{FAD606F1-5A34-B4AB-8BF7-B424840C4C0A}"/>
          </ac:picMkLst>
        </pc:picChg>
        <pc:picChg chg="mod modCrop">
          <ac:chgData name="Nadia Agstner" userId="350b104f-0d2a-4865-94b6-691d19250d9f" providerId="ADAL" clId="{95BB1C1E-3C32-4504-8428-692795836D4E}" dt="2023-03-29T06:50:41.121" v="4778" actId="732"/>
          <ac:picMkLst>
            <pc:docMk/>
            <pc:sldMk cId="1422105468" sldId="2148"/>
            <ac:picMk id="8" creationId="{5FE386B4-2F9D-0222-7BF7-4B5D0DA3FF64}"/>
          </ac:picMkLst>
        </pc:picChg>
      </pc:sldChg>
      <pc:sldChg chg="modSp add mod">
        <pc:chgData name="Nadia Agstner" userId="350b104f-0d2a-4865-94b6-691d19250d9f" providerId="ADAL" clId="{95BB1C1E-3C32-4504-8428-692795836D4E}" dt="2023-03-29T06:53:32.562" v="4825" actId="1037"/>
        <pc:sldMkLst>
          <pc:docMk/>
          <pc:sldMk cId="4061317805" sldId="2149"/>
        </pc:sldMkLst>
        <pc:spChg chg="mod">
          <ac:chgData name="Nadia Agstner" userId="350b104f-0d2a-4865-94b6-691d19250d9f" providerId="ADAL" clId="{95BB1C1E-3C32-4504-8428-692795836D4E}" dt="2023-03-29T06:48:32.378" v="4754" actId="20577"/>
          <ac:spMkLst>
            <pc:docMk/>
            <pc:sldMk cId="4061317805" sldId="2149"/>
            <ac:spMk id="4" creationId="{5C6CA844-CC12-AA97-0CCD-9FDE864E8843}"/>
          </ac:spMkLst>
        </pc:spChg>
        <pc:picChg chg="mod modCrop">
          <ac:chgData name="Nadia Agstner" userId="350b104f-0d2a-4865-94b6-691d19250d9f" providerId="ADAL" clId="{95BB1C1E-3C32-4504-8428-692795836D4E}" dt="2023-03-29T06:53:32.562" v="4825" actId="1037"/>
          <ac:picMkLst>
            <pc:docMk/>
            <pc:sldMk cId="4061317805" sldId="2149"/>
            <ac:picMk id="6" creationId="{FAD606F1-5A34-B4AB-8BF7-B424840C4C0A}"/>
          </ac:picMkLst>
        </pc:picChg>
        <pc:picChg chg="mod modCrop">
          <ac:chgData name="Nadia Agstner" userId="350b104f-0d2a-4865-94b6-691d19250d9f" providerId="ADAL" clId="{95BB1C1E-3C32-4504-8428-692795836D4E}" dt="2023-03-29T06:53:18.623" v="4822" actId="732"/>
          <ac:picMkLst>
            <pc:docMk/>
            <pc:sldMk cId="4061317805" sldId="2149"/>
            <ac:picMk id="8" creationId="{5FE386B4-2F9D-0222-7BF7-4B5D0DA3FF6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chemeClr val="accent3">
                  <a:shade val="47000"/>
                </a:schemeClr>
              </a:solidFill>
              <a:ln w="19050">
                <a:solidFill>
                  <a:schemeClr val="lt1"/>
                </a:solidFill>
              </a:ln>
              <a:effectLst/>
            </c:spPr>
            <c:extLst>
              <c:ext xmlns:c16="http://schemas.microsoft.com/office/drawing/2014/chart" uri="{C3380CC4-5D6E-409C-BE32-E72D297353CC}">
                <c16:uniqueId val="{00000001-1643-409E-B3DE-32A7890131C6}"/>
              </c:ext>
            </c:extLst>
          </c:dPt>
          <c:dPt>
            <c:idx val="1"/>
            <c:bubble3D val="0"/>
            <c:spPr>
              <a:solidFill>
                <a:schemeClr val="accent3">
                  <a:shade val="65000"/>
                </a:schemeClr>
              </a:solidFill>
              <a:ln w="19050">
                <a:solidFill>
                  <a:schemeClr val="lt1"/>
                </a:solidFill>
              </a:ln>
              <a:effectLst/>
            </c:spPr>
            <c:extLst>
              <c:ext xmlns:c16="http://schemas.microsoft.com/office/drawing/2014/chart" uri="{C3380CC4-5D6E-409C-BE32-E72D297353CC}">
                <c16:uniqueId val="{00000002-1643-409E-B3DE-32A7890131C6}"/>
              </c:ext>
            </c:extLst>
          </c:dPt>
          <c:dPt>
            <c:idx val="2"/>
            <c:bubble3D val="0"/>
            <c:spPr>
              <a:solidFill>
                <a:schemeClr val="accent3">
                  <a:shade val="82000"/>
                </a:schemeClr>
              </a:solidFill>
              <a:ln w="19050">
                <a:solidFill>
                  <a:schemeClr val="lt1"/>
                </a:solidFill>
              </a:ln>
              <a:effectLst/>
            </c:spPr>
            <c:extLst>
              <c:ext xmlns:c16="http://schemas.microsoft.com/office/drawing/2014/chart" uri="{C3380CC4-5D6E-409C-BE32-E72D297353CC}">
                <c16:uniqueId val="{00000003-1643-409E-B3DE-32A7890131C6}"/>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48EC-47A6-90F6-1BDF0DE2625E}"/>
              </c:ext>
            </c:extLst>
          </c:dPt>
          <c:dPt>
            <c:idx val="4"/>
            <c:bubble3D val="0"/>
            <c:spPr>
              <a:solidFill>
                <a:schemeClr val="accent3">
                  <a:tint val="83000"/>
                </a:schemeClr>
              </a:solidFill>
              <a:ln w="19050">
                <a:solidFill>
                  <a:schemeClr val="lt1"/>
                </a:solidFill>
              </a:ln>
              <a:effectLst/>
            </c:spPr>
            <c:extLst>
              <c:ext xmlns:c16="http://schemas.microsoft.com/office/drawing/2014/chart" uri="{C3380CC4-5D6E-409C-BE32-E72D297353CC}">
                <c16:uniqueId val="{00000009-48EC-47A6-90F6-1BDF0DE2625E}"/>
              </c:ext>
            </c:extLst>
          </c:dPt>
          <c:dPt>
            <c:idx val="5"/>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B-48EC-47A6-90F6-1BDF0DE2625E}"/>
              </c:ext>
            </c:extLst>
          </c:dPt>
          <c:dPt>
            <c:idx val="6"/>
            <c:bubble3D val="0"/>
            <c:spPr>
              <a:solidFill>
                <a:schemeClr val="accent3">
                  <a:tint val="48000"/>
                </a:schemeClr>
              </a:solidFill>
              <a:ln w="19050">
                <a:solidFill>
                  <a:schemeClr val="lt1"/>
                </a:solidFill>
              </a:ln>
              <a:effectLst/>
            </c:spPr>
            <c:extLst>
              <c:ext xmlns:c16="http://schemas.microsoft.com/office/drawing/2014/chart" uri="{C3380CC4-5D6E-409C-BE32-E72D297353CC}">
                <c16:uniqueId val="{0000000D-48EC-47A6-90F6-1BDF0DE2625E}"/>
              </c:ext>
            </c:extLst>
          </c:dPt>
          <c:dLbls>
            <c:dLbl>
              <c:idx val="0"/>
              <c:layout>
                <c:manualLayout>
                  <c:x val="0.10661300438804241"/>
                  <c:y val="-9.0683647596204994E-2"/>
                </c:manualLayout>
              </c:layout>
              <c:tx>
                <c:rich>
                  <a:bodyPr/>
                  <a:lstStyle/>
                  <a:p>
                    <a:r>
                      <a:rPr lang="en-US"/>
                      <a:t>Gesundheit</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643-409E-B3DE-32A7890131C6}"/>
                </c:ext>
              </c:extLst>
            </c:dLbl>
            <c:dLbl>
              <c:idx val="1"/>
              <c:layout>
                <c:manualLayout>
                  <c:x val="0.17895754307992842"/>
                  <c:y val="6.0455765064136666E-3"/>
                </c:manualLayout>
              </c:layout>
              <c:tx>
                <c:rich>
                  <a:bodyPr/>
                  <a:lstStyle/>
                  <a:p>
                    <a:r>
                      <a:rPr lang="en-US" err="1"/>
                      <a:t>Familie</a:t>
                    </a:r>
                    <a:endParaRPr lang="en-US"/>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643-409E-B3DE-32A7890131C6}"/>
                </c:ext>
              </c:extLst>
            </c:dLbl>
            <c:dLbl>
              <c:idx val="2"/>
              <c:layout>
                <c:manualLayout>
                  <c:x val="0.19418797227822024"/>
                  <c:y val="8.7660859342998165E-2"/>
                </c:manualLayout>
              </c:layout>
              <c:tx>
                <c:rich>
                  <a:bodyPr/>
                  <a:lstStyle/>
                  <a:p>
                    <a:r>
                      <a:rPr lang="en-US" err="1"/>
                      <a:t>Soziale</a:t>
                    </a:r>
                    <a:r>
                      <a:rPr lang="en-US" baseline="0"/>
                      <a:t> </a:t>
                    </a:r>
                    <a:r>
                      <a:rPr lang="en-US" baseline="0" err="1"/>
                      <a:t>Inklusion</a:t>
                    </a:r>
                    <a:endParaRPr lang="en-US" baseline="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643-409E-B3DE-32A7890131C6}"/>
                </c:ext>
              </c:extLst>
            </c:dLbl>
            <c:dLbl>
              <c:idx val="3"/>
              <c:layout>
                <c:manualLayout>
                  <c:x val="0"/>
                  <c:y val="0.10277482507096414"/>
                </c:manualLayout>
              </c:layout>
              <c:tx>
                <c:rich>
                  <a:bodyPr/>
                  <a:lstStyle/>
                  <a:p>
                    <a:r>
                      <a:rPr lang="en-US" err="1"/>
                      <a:t>Bildung</a:t>
                    </a:r>
                    <a:endParaRPr lang="en-US"/>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8EC-47A6-90F6-1BDF0DE2625E}"/>
                </c:ext>
              </c:extLst>
            </c:dLbl>
            <c:dLbl>
              <c:idx val="4"/>
              <c:layout>
                <c:manualLayout>
                  <c:x val="-0.13707386278462616"/>
                  <c:y val="0.1148659809616658"/>
                </c:manualLayout>
              </c:layout>
              <c:tx>
                <c:rich>
                  <a:bodyPr/>
                  <a:lstStyle/>
                  <a:p>
                    <a:r>
                      <a:rPr lang="en-US" err="1"/>
                      <a:t>Arbeitsmarkt</a:t>
                    </a:r>
                    <a:endParaRPr lang="en-US"/>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8EC-47A6-90F6-1BDF0DE2625E}"/>
                </c:ext>
              </c:extLst>
            </c:dLbl>
            <c:dLbl>
              <c:idx val="5"/>
              <c:layout>
                <c:manualLayout>
                  <c:x val="-0.16753472118120974"/>
                  <c:y val="-3.0227882532068333E-3"/>
                </c:manualLayout>
              </c:layout>
              <c:tx>
                <c:rich>
                  <a:bodyPr/>
                  <a:lstStyle/>
                  <a:p>
                    <a:r>
                      <a:rPr lang="en-US" err="1"/>
                      <a:t>Steuersystem</a:t>
                    </a:r>
                    <a:r>
                      <a:rPr lang="en-US"/>
                      <a:t> und </a:t>
                    </a:r>
                    <a:r>
                      <a:rPr lang="en-US" err="1"/>
                      <a:t>öffentliche</a:t>
                    </a:r>
                    <a:r>
                      <a:rPr lang="en-US"/>
                      <a:t> </a:t>
                    </a:r>
                    <a:r>
                      <a:rPr lang="en-US" err="1"/>
                      <a:t>Leistungen</a:t>
                    </a:r>
                    <a:endParaRPr lang="en-US"/>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8EC-47A6-90F6-1BDF0DE2625E}"/>
                </c:ext>
              </c:extLst>
            </c:dLbl>
            <c:dLbl>
              <c:idx val="6"/>
              <c:layout>
                <c:manualLayout>
                  <c:x val="-0.19098056789645468"/>
                  <c:y val="-8.2028823122621303E-2"/>
                </c:manualLayout>
              </c:layout>
              <c:tx>
                <c:rich>
                  <a:bodyPr/>
                  <a:lstStyle/>
                  <a:p>
                    <a:r>
                      <a:rPr lang="en-US"/>
                      <a:t>Urbane und ländliche Entwicklung</a:t>
                    </a:r>
                  </a:p>
                </c:rich>
              </c:tx>
              <c:showLegendKey val="0"/>
              <c:showVal val="0"/>
              <c:showCatName val="1"/>
              <c:showSerName val="0"/>
              <c:showPercent val="0"/>
              <c:showBubbleSize val="0"/>
              <c:extLst>
                <c:ext xmlns:c15="http://schemas.microsoft.com/office/drawing/2012/chart" uri="{CE6537A1-D6FC-4f65-9D91-7224C49458BB}">
                  <c15:layout>
                    <c:manualLayout>
                      <c:w val="0.32802447177018362"/>
                      <c:h val="0.1700168631446605"/>
                    </c:manualLayout>
                  </c15:layout>
                  <c15:showDataLabelsRange val="0"/>
                </c:ext>
                <c:ext xmlns:c16="http://schemas.microsoft.com/office/drawing/2014/chart" uri="{C3380CC4-5D6E-409C-BE32-E72D297353CC}">
                  <c16:uniqueId val="{0000000D-48EC-47A6-90F6-1BDF0DE2625E}"/>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Tabelle1!$A$2:$A$8</c:f>
              <c:strCache>
                <c:ptCount val="7"/>
                <c:pt idx="0">
                  <c:v>Salute</c:v>
                </c:pt>
                <c:pt idx="1">
                  <c:v>Famiglia</c:v>
                </c:pt>
                <c:pt idx="2">
                  <c:v>Inclusione sociale</c:v>
                </c:pt>
                <c:pt idx="3">
                  <c:v>Istruzione</c:v>
                </c:pt>
                <c:pt idx="4">
                  <c:v>Mercato del lavoro</c:v>
                </c:pt>
                <c:pt idx="5">
                  <c:v>Sistema fiscale e prestazioni pubbliche</c:v>
                </c:pt>
                <c:pt idx="6">
                  <c:v>Sviluppo urbano e rurale</c:v>
                </c:pt>
              </c:strCache>
            </c:strRef>
          </c:cat>
          <c:val>
            <c:numRef>
              <c:f>Tabelle1!$B$2:$B$8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1643-409E-B3DE-32A7890131C6}"/>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12A8A-0BFE-4542-87BD-31AAA755D969}"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de-DE"/>
        </a:p>
      </dgm:t>
    </dgm:pt>
    <dgm:pt modelId="{601A96CB-2A63-42A7-A9E1-97CC6E6AFA44}">
      <dgm:prSet/>
      <dgm:spPr/>
      <dgm:t>
        <a:bodyPr/>
        <a:lstStyle/>
        <a:p>
          <a:r>
            <a:rPr lang="de-DE" b="0" i="0" dirty="0">
              <a:solidFill>
                <a:schemeClr val="bg1">
                  <a:lumMod val="50000"/>
                </a:schemeClr>
              </a:solidFill>
            </a:rPr>
            <a:t>Bildungsgrad</a:t>
          </a:r>
          <a:endParaRPr lang="de-DE" dirty="0">
            <a:solidFill>
              <a:schemeClr val="bg1">
                <a:lumMod val="50000"/>
              </a:schemeClr>
            </a:solidFill>
          </a:endParaRPr>
        </a:p>
      </dgm:t>
    </dgm:pt>
    <dgm:pt modelId="{53865B4A-1A6A-4412-AEFB-39F8B21DDE8E}" type="parTrans" cxnId="{B06CA3FC-E446-4577-8BD2-3CC74A3EBDAD}">
      <dgm:prSet/>
      <dgm:spPr/>
      <dgm:t>
        <a:bodyPr/>
        <a:lstStyle/>
        <a:p>
          <a:endParaRPr lang="de-DE">
            <a:solidFill>
              <a:schemeClr val="bg1">
                <a:lumMod val="50000"/>
              </a:schemeClr>
            </a:solidFill>
          </a:endParaRPr>
        </a:p>
      </dgm:t>
    </dgm:pt>
    <dgm:pt modelId="{C2796FB8-A1A7-48FB-9DF8-56D5C4DDC264}" type="sibTrans" cxnId="{B06CA3FC-E446-4577-8BD2-3CC74A3EBDAD}">
      <dgm:prSet/>
      <dgm:spPr/>
      <dgm:t>
        <a:bodyPr/>
        <a:lstStyle/>
        <a:p>
          <a:endParaRPr lang="de-DE">
            <a:solidFill>
              <a:schemeClr val="bg1">
                <a:lumMod val="50000"/>
              </a:schemeClr>
            </a:solidFill>
          </a:endParaRPr>
        </a:p>
      </dgm:t>
    </dgm:pt>
    <dgm:pt modelId="{B97ECA3C-079F-4E29-85C0-B82848DA6B09}">
      <dgm:prSet/>
      <dgm:spPr/>
      <dgm:t>
        <a:bodyPr/>
        <a:lstStyle/>
        <a:p>
          <a:r>
            <a:rPr lang="de-DE" b="0" i="0">
              <a:solidFill>
                <a:schemeClr val="bg1">
                  <a:lumMod val="50000"/>
                </a:schemeClr>
              </a:solidFill>
            </a:rPr>
            <a:t>Beruf</a:t>
          </a:r>
          <a:endParaRPr lang="de-DE">
            <a:solidFill>
              <a:schemeClr val="bg1">
                <a:lumMod val="50000"/>
              </a:schemeClr>
            </a:solidFill>
          </a:endParaRPr>
        </a:p>
      </dgm:t>
    </dgm:pt>
    <dgm:pt modelId="{A8AE92E1-C025-4236-AE5B-9BD91E96A4E3}" type="parTrans" cxnId="{7219736A-7C38-431C-AD4A-068AA3DF0169}">
      <dgm:prSet/>
      <dgm:spPr/>
      <dgm:t>
        <a:bodyPr/>
        <a:lstStyle/>
        <a:p>
          <a:endParaRPr lang="de-DE">
            <a:solidFill>
              <a:schemeClr val="bg1">
                <a:lumMod val="50000"/>
              </a:schemeClr>
            </a:solidFill>
          </a:endParaRPr>
        </a:p>
      </dgm:t>
    </dgm:pt>
    <dgm:pt modelId="{1DD5DA5A-D1C4-4C6A-82A0-379176CBB331}" type="sibTrans" cxnId="{7219736A-7C38-431C-AD4A-068AA3DF0169}">
      <dgm:prSet/>
      <dgm:spPr/>
      <dgm:t>
        <a:bodyPr/>
        <a:lstStyle/>
        <a:p>
          <a:endParaRPr lang="de-DE">
            <a:solidFill>
              <a:schemeClr val="bg1">
                <a:lumMod val="50000"/>
              </a:schemeClr>
            </a:solidFill>
          </a:endParaRPr>
        </a:p>
      </dgm:t>
    </dgm:pt>
    <dgm:pt modelId="{D6590A85-AACA-479A-B221-C6ECCE2A8A9A}">
      <dgm:prSet/>
      <dgm:spPr/>
      <dgm:t>
        <a:bodyPr/>
        <a:lstStyle/>
        <a:p>
          <a:r>
            <a:rPr lang="de-DE" b="0" i="0">
              <a:solidFill>
                <a:schemeClr val="bg1">
                  <a:lumMod val="50000"/>
                </a:schemeClr>
              </a:solidFill>
            </a:rPr>
            <a:t>Wirtschaftliche Lage</a:t>
          </a:r>
          <a:endParaRPr lang="de-DE">
            <a:solidFill>
              <a:schemeClr val="bg1">
                <a:lumMod val="50000"/>
              </a:schemeClr>
            </a:solidFill>
          </a:endParaRPr>
        </a:p>
      </dgm:t>
    </dgm:pt>
    <dgm:pt modelId="{2219C85D-980E-469B-B1A5-8E8D4E85A831}" type="parTrans" cxnId="{7E6A289D-73A3-4168-9206-495753DDC7A9}">
      <dgm:prSet/>
      <dgm:spPr/>
      <dgm:t>
        <a:bodyPr/>
        <a:lstStyle/>
        <a:p>
          <a:endParaRPr lang="de-DE">
            <a:solidFill>
              <a:schemeClr val="bg1">
                <a:lumMod val="50000"/>
              </a:schemeClr>
            </a:solidFill>
          </a:endParaRPr>
        </a:p>
      </dgm:t>
    </dgm:pt>
    <dgm:pt modelId="{0D162978-5F10-4E19-B4C8-608D0DC15193}" type="sibTrans" cxnId="{7E6A289D-73A3-4168-9206-495753DDC7A9}">
      <dgm:prSet/>
      <dgm:spPr/>
      <dgm:t>
        <a:bodyPr/>
        <a:lstStyle/>
        <a:p>
          <a:endParaRPr lang="de-DE">
            <a:solidFill>
              <a:schemeClr val="bg1">
                <a:lumMod val="50000"/>
              </a:schemeClr>
            </a:solidFill>
          </a:endParaRPr>
        </a:p>
      </dgm:t>
    </dgm:pt>
    <dgm:pt modelId="{E73A26BD-55D3-451A-B0AC-033632814E0E}">
      <dgm:prSet/>
      <dgm:spPr/>
      <dgm:t>
        <a:bodyPr/>
        <a:lstStyle/>
        <a:p>
          <a:r>
            <a:rPr lang="de-DE" b="0" i="0">
              <a:solidFill>
                <a:schemeClr val="bg1">
                  <a:lumMod val="50000"/>
                </a:schemeClr>
              </a:solidFill>
            </a:rPr>
            <a:t>Absolute Mobilität</a:t>
          </a:r>
          <a:endParaRPr lang="de-DE">
            <a:solidFill>
              <a:schemeClr val="bg1">
                <a:lumMod val="50000"/>
              </a:schemeClr>
            </a:solidFill>
          </a:endParaRPr>
        </a:p>
      </dgm:t>
    </dgm:pt>
    <dgm:pt modelId="{16F2A6DE-3DE1-4078-A355-D2FC4ACBEF12}" type="parTrans" cxnId="{0A026259-F434-4131-9EB5-BDE40F3C4BCB}">
      <dgm:prSet/>
      <dgm:spPr/>
      <dgm:t>
        <a:bodyPr/>
        <a:lstStyle/>
        <a:p>
          <a:endParaRPr lang="de-DE">
            <a:solidFill>
              <a:schemeClr val="bg1">
                <a:lumMod val="50000"/>
              </a:schemeClr>
            </a:solidFill>
          </a:endParaRPr>
        </a:p>
      </dgm:t>
    </dgm:pt>
    <dgm:pt modelId="{63D6C27B-72FD-4896-98C6-A9B44B2C8C13}" type="sibTrans" cxnId="{0A026259-F434-4131-9EB5-BDE40F3C4BCB}">
      <dgm:prSet/>
      <dgm:spPr/>
      <dgm:t>
        <a:bodyPr/>
        <a:lstStyle/>
        <a:p>
          <a:endParaRPr lang="de-DE">
            <a:solidFill>
              <a:schemeClr val="bg1">
                <a:lumMod val="50000"/>
              </a:schemeClr>
            </a:solidFill>
          </a:endParaRPr>
        </a:p>
      </dgm:t>
    </dgm:pt>
    <dgm:pt modelId="{101B8490-51F6-48D0-8AE3-5E9953795BE3}">
      <dgm:prSet/>
      <dgm:spPr/>
      <dgm:t>
        <a:bodyPr/>
        <a:lstStyle/>
        <a:p>
          <a:r>
            <a:rPr lang="de-DE" b="0" i="0">
              <a:solidFill>
                <a:schemeClr val="bg1">
                  <a:lumMod val="50000"/>
                </a:schemeClr>
              </a:solidFill>
            </a:rPr>
            <a:t>Relative Mobilität</a:t>
          </a:r>
          <a:endParaRPr lang="de-DE">
            <a:solidFill>
              <a:schemeClr val="bg1">
                <a:lumMod val="50000"/>
              </a:schemeClr>
            </a:solidFill>
          </a:endParaRPr>
        </a:p>
      </dgm:t>
    </dgm:pt>
    <dgm:pt modelId="{A676953F-BF86-487B-9C75-D336A4B82B6E}" type="parTrans" cxnId="{D1D1E99A-ECED-4AD5-A2D6-AC5B7EFD525B}">
      <dgm:prSet/>
      <dgm:spPr/>
      <dgm:t>
        <a:bodyPr/>
        <a:lstStyle/>
        <a:p>
          <a:endParaRPr lang="de-DE">
            <a:solidFill>
              <a:schemeClr val="bg1">
                <a:lumMod val="50000"/>
              </a:schemeClr>
            </a:solidFill>
          </a:endParaRPr>
        </a:p>
      </dgm:t>
    </dgm:pt>
    <dgm:pt modelId="{7B93EA98-0C7B-4C86-84A4-EC2A27740C2A}" type="sibTrans" cxnId="{D1D1E99A-ECED-4AD5-A2D6-AC5B7EFD525B}">
      <dgm:prSet/>
      <dgm:spPr/>
      <dgm:t>
        <a:bodyPr/>
        <a:lstStyle/>
        <a:p>
          <a:endParaRPr lang="de-DE">
            <a:solidFill>
              <a:schemeClr val="bg1">
                <a:lumMod val="50000"/>
              </a:schemeClr>
            </a:solidFill>
          </a:endParaRPr>
        </a:p>
      </dgm:t>
    </dgm:pt>
    <dgm:pt modelId="{03EC9ACD-B113-439D-B584-E7B76CFB0D10}">
      <dgm:prSet/>
      <dgm:spPr/>
      <dgm:t>
        <a:bodyPr/>
        <a:lstStyle/>
        <a:p>
          <a:r>
            <a:rPr lang="de-DE" b="0" i="0">
              <a:solidFill>
                <a:schemeClr val="bg1">
                  <a:lumMod val="50000"/>
                </a:schemeClr>
              </a:solidFill>
            </a:rPr>
            <a:t>Zusatzmodul: Vertrauen in Institutionen</a:t>
          </a:r>
          <a:endParaRPr lang="de-DE">
            <a:solidFill>
              <a:schemeClr val="bg1">
                <a:lumMod val="50000"/>
              </a:schemeClr>
            </a:solidFill>
          </a:endParaRPr>
        </a:p>
      </dgm:t>
    </dgm:pt>
    <dgm:pt modelId="{43E4AF0E-167A-4B8F-94F8-8B3E44A587E5}" type="parTrans" cxnId="{F00402C9-5896-4E62-93F4-7DE0A34DFCDA}">
      <dgm:prSet/>
      <dgm:spPr/>
      <dgm:t>
        <a:bodyPr/>
        <a:lstStyle/>
        <a:p>
          <a:endParaRPr lang="de-DE">
            <a:solidFill>
              <a:schemeClr val="bg1">
                <a:lumMod val="50000"/>
              </a:schemeClr>
            </a:solidFill>
          </a:endParaRPr>
        </a:p>
      </dgm:t>
    </dgm:pt>
    <dgm:pt modelId="{315C268F-30F8-4684-B939-5D7596CAEF94}" type="sibTrans" cxnId="{F00402C9-5896-4E62-93F4-7DE0A34DFCDA}">
      <dgm:prSet/>
      <dgm:spPr/>
      <dgm:t>
        <a:bodyPr/>
        <a:lstStyle/>
        <a:p>
          <a:endParaRPr lang="de-DE">
            <a:solidFill>
              <a:schemeClr val="bg1">
                <a:lumMod val="50000"/>
              </a:schemeClr>
            </a:solidFill>
          </a:endParaRPr>
        </a:p>
      </dgm:t>
    </dgm:pt>
    <dgm:pt modelId="{D8FA9683-3093-4161-B162-A8D7146A9448}" type="pres">
      <dgm:prSet presAssocID="{22012A8A-0BFE-4542-87BD-31AAA755D969}" presName="Name0" presStyleCnt="0">
        <dgm:presLayoutVars>
          <dgm:dir/>
          <dgm:resizeHandles val="exact"/>
        </dgm:presLayoutVars>
      </dgm:prSet>
      <dgm:spPr/>
    </dgm:pt>
    <dgm:pt modelId="{7A44EBB0-D772-4F6C-A188-4E1A3F93617F}" type="pres">
      <dgm:prSet presAssocID="{22012A8A-0BFE-4542-87BD-31AAA755D969}" presName="arrow" presStyleLbl="bgShp" presStyleIdx="0" presStyleCnt="1"/>
      <dgm:spPr/>
    </dgm:pt>
    <dgm:pt modelId="{C63C10B4-8C86-4624-A6ED-B8CC22AECB1A}" type="pres">
      <dgm:prSet presAssocID="{22012A8A-0BFE-4542-87BD-31AAA755D969}" presName="points" presStyleCnt="0"/>
      <dgm:spPr/>
    </dgm:pt>
    <dgm:pt modelId="{C865BBF5-8CE5-4AAA-BCDD-0927E50D203A}" type="pres">
      <dgm:prSet presAssocID="{601A96CB-2A63-42A7-A9E1-97CC6E6AFA44}" presName="compositeA" presStyleCnt="0"/>
      <dgm:spPr/>
    </dgm:pt>
    <dgm:pt modelId="{E196B2B1-38A7-4AEE-8C25-37B8824D1450}" type="pres">
      <dgm:prSet presAssocID="{601A96CB-2A63-42A7-A9E1-97CC6E6AFA44}" presName="textA" presStyleLbl="revTx" presStyleIdx="0" presStyleCnt="6">
        <dgm:presLayoutVars>
          <dgm:bulletEnabled val="1"/>
        </dgm:presLayoutVars>
      </dgm:prSet>
      <dgm:spPr/>
    </dgm:pt>
    <dgm:pt modelId="{1BA6253D-78A6-433B-BB3D-B47B62483212}" type="pres">
      <dgm:prSet presAssocID="{601A96CB-2A63-42A7-A9E1-97CC6E6AFA44}" presName="circleA" presStyleLbl="node1" presStyleIdx="0" presStyleCnt="6"/>
      <dgm:spPr/>
    </dgm:pt>
    <dgm:pt modelId="{FC8451CE-E189-401E-91E6-D7E48622D67D}" type="pres">
      <dgm:prSet presAssocID="{601A96CB-2A63-42A7-A9E1-97CC6E6AFA44}" presName="spaceA" presStyleCnt="0"/>
      <dgm:spPr/>
    </dgm:pt>
    <dgm:pt modelId="{ECE9BB45-22EE-4B5A-BE6E-4C65A51C6EFD}" type="pres">
      <dgm:prSet presAssocID="{C2796FB8-A1A7-48FB-9DF8-56D5C4DDC264}" presName="space" presStyleCnt="0"/>
      <dgm:spPr/>
    </dgm:pt>
    <dgm:pt modelId="{6EEF2CE6-96DF-432B-A945-36DA45B5C590}" type="pres">
      <dgm:prSet presAssocID="{B97ECA3C-079F-4E29-85C0-B82848DA6B09}" presName="compositeB" presStyleCnt="0"/>
      <dgm:spPr/>
    </dgm:pt>
    <dgm:pt modelId="{7C8E022F-29A7-4186-86C3-9C03F551E055}" type="pres">
      <dgm:prSet presAssocID="{B97ECA3C-079F-4E29-85C0-B82848DA6B09}" presName="textB" presStyleLbl="revTx" presStyleIdx="1" presStyleCnt="6">
        <dgm:presLayoutVars>
          <dgm:bulletEnabled val="1"/>
        </dgm:presLayoutVars>
      </dgm:prSet>
      <dgm:spPr/>
    </dgm:pt>
    <dgm:pt modelId="{D93BB9CE-DF8A-457E-8028-0A7CB282635C}" type="pres">
      <dgm:prSet presAssocID="{B97ECA3C-079F-4E29-85C0-B82848DA6B09}" presName="circleB" presStyleLbl="node1" presStyleIdx="1" presStyleCnt="6"/>
      <dgm:spPr/>
    </dgm:pt>
    <dgm:pt modelId="{194092E0-64BC-431B-A107-74391926B6E5}" type="pres">
      <dgm:prSet presAssocID="{B97ECA3C-079F-4E29-85C0-B82848DA6B09}" presName="spaceB" presStyleCnt="0"/>
      <dgm:spPr/>
    </dgm:pt>
    <dgm:pt modelId="{0B5D248B-FE30-443F-8CEE-9376EC321C5B}" type="pres">
      <dgm:prSet presAssocID="{1DD5DA5A-D1C4-4C6A-82A0-379176CBB331}" presName="space" presStyleCnt="0"/>
      <dgm:spPr/>
    </dgm:pt>
    <dgm:pt modelId="{06FDD630-9F66-4B5F-A10F-E719B4A23FB6}" type="pres">
      <dgm:prSet presAssocID="{D6590A85-AACA-479A-B221-C6ECCE2A8A9A}" presName="compositeA" presStyleCnt="0"/>
      <dgm:spPr/>
    </dgm:pt>
    <dgm:pt modelId="{0F8535FC-6304-4506-8FAB-426C86B8ECCE}" type="pres">
      <dgm:prSet presAssocID="{D6590A85-AACA-479A-B221-C6ECCE2A8A9A}" presName="textA" presStyleLbl="revTx" presStyleIdx="2" presStyleCnt="6">
        <dgm:presLayoutVars>
          <dgm:bulletEnabled val="1"/>
        </dgm:presLayoutVars>
      </dgm:prSet>
      <dgm:spPr/>
    </dgm:pt>
    <dgm:pt modelId="{43E5E7B9-671C-48C7-BD85-478D91D80460}" type="pres">
      <dgm:prSet presAssocID="{D6590A85-AACA-479A-B221-C6ECCE2A8A9A}" presName="circleA" presStyleLbl="node1" presStyleIdx="2" presStyleCnt="6"/>
      <dgm:spPr/>
    </dgm:pt>
    <dgm:pt modelId="{119164CA-86F1-4116-BAFE-80974D4E90C1}" type="pres">
      <dgm:prSet presAssocID="{D6590A85-AACA-479A-B221-C6ECCE2A8A9A}" presName="spaceA" presStyleCnt="0"/>
      <dgm:spPr/>
    </dgm:pt>
    <dgm:pt modelId="{DB71688E-E8DB-4CF7-9829-A6B2086089F9}" type="pres">
      <dgm:prSet presAssocID="{0D162978-5F10-4E19-B4C8-608D0DC15193}" presName="space" presStyleCnt="0"/>
      <dgm:spPr/>
    </dgm:pt>
    <dgm:pt modelId="{EF9F824A-0D04-4AB4-B0EA-D7E16BA8B8CE}" type="pres">
      <dgm:prSet presAssocID="{E73A26BD-55D3-451A-B0AC-033632814E0E}" presName="compositeB" presStyleCnt="0"/>
      <dgm:spPr/>
    </dgm:pt>
    <dgm:pt modelId="{7C4F722F-7775-4BEC-BD28-AC10E9826845}" type="pres">
      <dgm:prSet presAssocID="{E73A26BD-55D3-451A-B0AC-033632814E0E}" presName="textB" presStyleLbl="revTx" presStyleIdx="3" presStyleCnt="6">
        <dgm:presLayoutVars>
          <dgm:bulletEnabled val="1"/>
        </dgm:presLayoutVars>
      </dgm:prSet>
      <dgm:spPr/>
    </dgm:pt>
    <dgm:pt modelId="{B26360C5-B1E1-4D30-B6C6-E823B9B7F1EF}" type="pres">
      <dgm:prSet presAssocID="{E73A26BD-55D3-451A-B0AC-033632814E0E}" presName="circleB" presStyleLbl="node1" presStyleIdx="3" presStyleCnt="6"/>
      <dgm:spPr/>
    </dgm:pt>
    <dgm:pt modelId="{E1D8FAB6-0BDD-4EAC-93F4-6689E66FA1D3}" type="pres">
      <dgm:prSet presAssocID="{E73A26BD-55D3-451A-B0AC-033632814E0E}" presName="spaceB" presStyleCnt="0"/>
      <dgm:spPr/>
    </dgm:pt>
    <dgm:pt modelId="{B765DA4D-AC94-47E7-B0B1-26F2E00FC616}" type="pres">
      <dgm:prSet presAssocID="{63D6C27B-72FD-4896-98C6-A9B44B2C8C13}" presName="space" presStyleCnt="0"/>
      <dgm:spPr/>
    </dgm:pt>
    <dgm:pt modelId="{0BE3F393-7881-49D6-A897-FB664B6E7116}" type="pres">
      <dgm:prSet presAssocID="{101B8490-51F6-48D0-8AE3-5E9953795BE3}" presName="compositeA" presStyleCnt="0"/>
      <dgm:spPr/>
    </dgm:pt>
    <dgm:pt modelId="{38F8A2FE-3148-4898-B9FB-F96AF1CE26C5}" type="pres">
      <dgm:prSet presAssocID="{101B8490-51F6-48D0-8AE3-5E9953795BE3}" presName="textA" presStyleLbl="revTx" presStyleIdx="4" presStyleCnt="6">
        <dgm:presLayoutVars>
          <dgm:bulletEnabled val="1"/>
        </dgm:presLayoutVars>
      </dgm:prSet>
      <dgm:spPr/>
    </dgm:pt>
    <dgm:pt modelId="{658E44ED-5F6B-4DA2-936F-F7F651F149D7}" type="pres">
      <dgm:prSet presAssocID="{101B8490-51F6-48D0-8AE3-5E9953795BE3}" presName="circleA" presStyleLbl="node1" presStyleIdx="4" presStyleCnt="6"/>
      <dgm:spPr/>
    </dgm:pt>
    <dgm:pt modelId="{6B4F20F6-E05F-491E-A072-07355398D0C5}" type="pres">
      <dgm:prSet presAssocID="{101B8490-51F6-48D0-8AE3-5E9953795BE3}" presName="spaceA" presStyleCnt="0"/>
      <dgm:spPr/>
    </dgm:pt>
    <dgm:pt modelId="{7237276E-A4C3-4C95-96CF-650924172294}" type="pres">
      <dgm:prSet presAssocID="{7B93EA98-0C7B-4C86-84A4-EC2A27740C2A}" presName="space" presStyleCnt="0"/>
      <dgm:spPr/>
    </dgm:pt>
    <dgm:pt modelId="{9AE949FA-64AD-4EA2-95D1-BD91FA49BC30}" type="pres">
      <dgm:prSet presAssocID="{03EC9ACD-B113-439D-B584-E7B76CFB0D10}" presName="compositeB" presStyleCnt="0"/>
      <dgm:spPr/>
    </dgm:pt>
    <dgm:pt modelId="{EF5D1C1B-FE3B-4D24-B38A-BE13D63B34B7}" type="pres">
      <dgm:prSet presAssocID="{03EC9ACD-B113-439D-B584-E7B76CFB0D10}" presName="textB" presStyleLbl="revTx" presStyleIdx="5" presStyleCnt="6">
        <dgm:presLayoutVars>
          <dgm:bulletEnabled val="1"/>
        </dgm:presLayoutVars>
      </dgm:prSet>
      <dgm:spPr/>
    </dgm:pt>
    <dgm:pt modelId="{D4F1ED34-8466-421C-A446-E5DA7A9118EF}" type="pres">
      <dgm:prSet presAssocID="{03EC9ACD-B113-439D-B584-E7B76CFB0D10}" presName="circleB" presStyleLbl="node1" presStyleIdx="5" presStyleCnt="6"/>
      <dgm:spPr/>
    </dgm:pt>
    <dgm:pt modelId="{F2E48D3B-12ED-4472-9959-B3E808F97AAC}" type="pres">
      <dgm:prSet presAssocID="{03EC9ACD-B113-439D-B584-E7B76CFB0D10}" presName="spaceB" presStyleCnt="0"/>
      <dgm:spPr/>
    </dgm:pt>
  </dgm:ptLst>
  <dgm:cxnLst>
    <dgm:cxn modelId="{6FC4AC28-40BB-4590-B576-62673B506E27}" type="presOf" srcId="{601A96CB-2A63-42A7-A9E1-97CC6E6AFA44}" destId="{E196B2B1-38A7-4AEE-8C25-37B8824D1450}" srcOrd="0" destOrd="0" presId="urn:microsoft.com/office/officeart/2005/8/layout/hProcess11"/>
    <dgm:cxn modelId="{7219736A-7C38-431C-AD4A-068AA3DF0169}" srcId="{22012A8A-0BFE-4542-87BD-31AAA755D969}" destId="{B97ECA3C-079F-4E29-85C0-B82848DA6B09}" srcOrd="1" destOrd="0" parTransId="{A8AE92E1-C025-4236-AE5B-9BD91E96A4E3}" sibTransId="{1DD5DA5A-D1C4-4C6A-82A0-379176CBB331}"/>
    <dgm:cxn modelId="{8404D66E-F74B-4CF0-9F40-604EBB86FE2C}" type="presOf" srcId="{E73A26BD-55D3-451A-B0AC-033632814E0E}" destId="{7C4F722F-7775-4BEC-BD28-AC10E9826845}" srcOrd="0" destOrd="0" presId="urn:microsoft.com/office/officeart/2005/8/layout/hProcess11"/>
    <dgm:cxn modelId="{700CCE6F-61E0-47B3-A388-9EC237EABA4A}" type="presOf" srcId="{22012A8A-0BFE-4542-87BD-31AAA755D969}" destId="{D8FA9683-3093-4161-B162-A8D7146A9448}" srcOrd="0" destOrd="0" presId="urn:microsoft.com/office/officeart/2005/8/layout/hProcess11"/>
    <dgm:cxn modelId="{C81AF752-B8F8-48DB-A175-A68B7C20EC5F}" type="presOf" srcId="{D6590A85-AACA-479A-B221-C6ECCE2A8A9A}" destId="{0F8535FC-6304-4506-8FAB-426C86B8ECCE}" srcOrd="0" destOrd="0" presId="urn:microsoft.com/office/officeart/2005/8/layout/hProcess11"/>
    <dgm:cxn modelId="{0A026259-F434-4131-9EB5-BDE40F3C4BCB}" srcId="{22012A8A-0BFE-4542-87BD-31AAA755D969}" destId="{E73A26BD-55D3-451A-B0AC-033632814E0E}" srcOrd="3" destOrd="0" parTransId="{16F2A6DE-3DE1-4078-A355-D2FC4ACBEF12}" sibTransId="{63D6C27B-72FD-4896-98C6-A9B44B2C8C13}"/>
    <dgm:cxn modelId="{D1D1E99A-ECED-4AD5-A2D6-AC5B7EFD525B}" srcId="{22012A8A-0BFE-4542-87BD-31AAA755D969}" destId="{101B8490-51F6-48D0-8AE3-5E9953795BE3}" srcOrd="4" destOrd="0" parTransId="{A676953F-BF86-487B-9C75-D336A4B82B6E}" sibTransId="{7B93EA98-0C7B-4C86-84A4-EC2A27740C2A}"/>
    <dgm:cxn modelId="{7E6A289D-73A3-4168-9206-495753DDC7A9}" srcId="{22012A8A-0BFE-4542-87BD-31AAA755D969}" destId="{D6590A85-AACA-479A-B221-C6ECCE2A8A9A}" srcOrd="2" destOrd="0" parTransId="{2219C85D-980E-469B-B1A5-8E8D4E85A831}" sibTransId="{0D162978-5F10-4E19-B4C8-608D0DC15193}"/>
    <dgm:cxn modelId="{F00402C9-5896-4E62-93F4-7DE0A34DFCDA}" srcId="{22012A8A-0BFE-4542-87BD-31AAA755D969}" destId="{03EC9ACD-B113-439D-B584-E7B76CFB0D10}" srcOrd="5" destOrd="0" parTransId="{43E4AF0E-167A-4B8F-94F8-8B3E44A587E5}" sibTransId="{315C268F-30F8-4684-B939-5D7596CAEF94}"/>
    <dgm:cxn modelId="{49E8B2E1-279D-4A81-BFE2-F85341AFB992}" type="presOf" srcId="{B97ECA3C-079F-4E29-85C0-B82848DA6B09}" destId="{7C8E022F-29A7-4186-86C3-9C03F551E055}" srcOrd="0" destOrd="0" presId="urn:microsoft.com/office/officeart/2005/8/layout/hProcess11"/>
    <dgm:cxn modelId="{4E9AB9E2-DB76-4235-A327-0AF72536ADC0}" type="presOf" srcId="{101B8490-51F6-48D0-8AE3-5E9953795BE3}" destId="{38F8A2FE-3148-4898-B9FB-F96AF1CE26C5}" srcOrd="0" destOrd="0" presId="urn:microsoft.com/office/officeart/2005/8/layout/hProcess11"/>
    <dgm:cxn modelId="{FCEB1DF6-93B3-4B32-92B2-11776B3011E4}" type="presOf" srcId="{03EC9ACD-B113-439D-B584-E7B76CFB0D10}" destId="{EF5D1C1B-FE3B-4D24-B38A-BE13D63B34B7}" srcOrd="0" destOrd="0" presId="urn:microsoft.com/office/officeart/2005/8/layout/hProcess11"/>
    <dgm:cxn modelId="{B06CA3FC-E446-4577-8BD2-3CC74A3EBDAD}" srcId="{22012A8A-0BFE-4542-87BD-31AAA755D969}" destId="{601A96CB-2A63-42A7-A9E1-97CC6E6AFA44}" srcOrd="0" destOrd="0" parTransId="{53865B4A-1A6A-4412-AEFB-39F8B21DDE8E}" sibTransId="{C2796FB8-A1A7-48FB-9DF8-56D5C4DDC264}"/>
    <dgm:cxn modelId="{A9E681E6-98DA-42AB-94EF-272DB8B16772}" type="presParOf" srcId="{D8FA9683-3093-4161-B162-A8D7146A9448}" destId="{7A44EBB0-D772-4F6C-A188-4E1A3F93617F}" srcOrd="0" destOrd="0" presId="urn:microsoft.com/office/officeart/2005/8/layout/hProcess11"/>
    <dgm:cxn modelId="{47206D0B-A390-4042-8076-41DE9F8C39F3}" type="presParOf" srcId="{D8FA9683-3093-4161-B162-A8D7146A9448}" destId="{C63C10B4-8C86-4624-A6ED-B8CC22AECB1A}" srcOrd="1" destOrd="0" presId="urn:microsoft.com/office/officeart/2005/8/layout/hProcess11"/>
    <dgm:cxn modelId="{B84AC93A-3670-4AE1-BBCA-840F7C077253}" type="presParOf" srcId="{C63C10B4-8C86-4624-A6ED-B8CC22AECB1A}" destId="{C865BBF5-8CE5-4AAA-BCDD-0927E50D203A}" srcOrd="0" destOrd="0" presId="urn:microsoft.com/office/officeart/2005/8/layout/hProcess11"/>
    <dgm:cxn modelId="{568A937C-1765-4198-BDD7-CEC2BCEE3C13}" type="presParOf" srcId="{C865BBF5-8CE5-4AAA-BCDD-0927E50D203A}" destId="{E196B2B1-38A7-4AEE-8C25-37B8824D1450}" srcOrd="0" destOrd="0" presId="urn:microsoft.com/office/officeart/2005/8/layout/hProcess11"/>
    <dgm:cxn modelId="{3A454855-266D-4431-B1A5-53AB771041E3}" type="presParOf" srcId="{C865BBF5-8CE5-4AAA-BCDD-0927E50D203A}" destId="{1BA6253D-78A6-433B-BB3D-B47B62483212}" srcOrd="1" destOrd="0" presId="urn:microsoft.com/office/officeart/2005/8/layout/hProcess11"/>
    <dgm:cxn modelId="{09534B93-FCB3-4A1F-98CD-39D1A583CB5F}" type="presParOf" srcId="{C865BBF5-8CE5-4AAA-BCDD-0927E50D203A}" destId="{FC8451CE-E189-401E-91E6-D7E48622D67D}" srcOrd="2" destOrd="0" presId="urn:microsoft.com/office/officeart/2005/8/layout/hProcess11"/>
    <dgm:cxn modelId="{3EB22D45-893E-4571-AF8B-44DFF2EB9070}" type="presParOf" srcId="{C63C10B4-8C86-4624-A6ED-B8CC22AECB1A}" destId="{ECE9BB45-22EE-4B5A-BE6E-4C65A51C6EFD}" srcOrd="1" destOrd="0" presId="urn:microsoft.com/office/officeart/2005/8/layout/hProcess11"/>
    <dgm:cxn modelId="{4155C140-59B2-496C-93D1-545851C5CEC9}" type="presParOf" srcId="{C63C10B4-8C86-4624-A6ED-B8CC22AECB1A}" destId="{6EEF2CE6-96DF-432B-A945-36DA45B5C590}" srcOrd="2" destOrd="0" presId="urn:microsoft.com/office/officeart/2005/8/layout/hProcess11"/>
    <dgm:cxn modelId="{CBB20BD4-7024-4E9A-AE93-51995377D6B3}" type="presParOf" srcId="{6EEF2CE6-96DF-432B-A945-36DA45B5C590}" destId="{7C8E022F-29A7-4186-86C3-9C03F551E055}" srcOrd="0" destOrd="0" presId="urn:microsoft.com/office/officeart/2005/8/layout/hProcess11"/>
    <dgm:cxn modelId="{016A589A-87AD-4EE9-8303-9EDF2A1A81CA}" type="presParOf" srcId="{6EEF2CE6-96DF-432B-A945-36DA45B5C590}" destId="{D93BB9CE-DF8A-457E-8028-0A7CB282635C}" srcOrd="1" destOrd="0" presId="urn:microsoft.com/office/officeart/2005/8/layout/hProcess11"/>
    <dgm:cxn modelId="{71AD6AAE-B103-4F0E-9D8C-E3226D37DF3A}" type="presParOf" srcId="{6EEF2CE6-96DF-432B-A945-36DA45B5C590}" destId="{194092E0-64BC-431B-A107-74391926B6E5}" srcOrd="2" destOrd="0" presId="urn:microsoft.com/office/officeart/2005/8/layout/hProcess11"/>
    <dgm:cxn modelId="{C86F0B3C-08DB-4E34-B0EA-942D7CC54F3E}" type="presParOf" srcId="{C63C10B4-8C86-4624-A6ED-B8CC22AECB1A}" destId="{0B5D248B-FE30-443F-8CEE-9376EC321C5B}" srcOrd="3" destOrd="0" presId="urn:microsoft.com/office/officeart/2005/8/layout/hProcess11"/>
    <dgm:cxn modelId="{090E4824-F5C2-40F6-AE85-468107101EE4}" type="presParOf" srcId="{C63C10B4-8C86-4624-A6ED-B8CC22AECB1A}" destId="{06FDD630-9F66-4B5F-A10F-E719B4A23FB6}" srcOrd="4" destOrd="0" presId="urn:microsoft.com/office/officeart/2005/8/layout/hProcess11"/>
    <dgm:cxn modelId="{C3BDB9E4-8B9F-4DD7-9ABB-98BBAABEF831}" type="presParOf" srcId="{06FDD630-9F66-4B5F-A10F-E719B4A23FB6}" destId="{0F8535FC-6304-4506-8FAB-426C86B8ECCE}" srcOrd="0" destOrd="0" presId="urn:microsoft.com/office/officeart/2005/8/layout/hProcess11"/>
    <dgm:cxn modelId="{0B576A76-EA02-45DD-95E5-577B603850A6}" type="presParOf" srcId="{06FDD630-9F66-4B5F-A10F-E719B4A23FB6}" destId="{43E5E7B9-671C-48C7-BD85-478D91D80460}" srcOrd="1" destOrd="0" presId="urn:microsoft.com/office/officeart/2005/8/layout/hProcess11"/>
    <dgm:cxn modelId="{9C1DE332-4225-4DEE-82E3-7668EB9CFFAE}" type="presParOf" srcId="{06FDD630-9F66-4B5F-A10F-E719B4A23FB6}" destId="{119164CA-86F1-4116-BAFE-80974D4E90C1}" srcOrd="2" destOrd="0" presId="urn:microsoft.com/office/officeart/2005/8/layout/hProcess11"/>
    <dgm:cxn modelId="{D06FB892-3BD9-4968-935E-71C91F7FE8F9}" type="presParOf" srcId="{C63C10B4-8C86-4624-A6ED-B8CC22AECB1A}" destId="{DB71688E-E8DB-4CF7-9829-A6B2086089F9}" srcOrd="5" destOrd="0" presId="urn:microsoft.com/office/officeart/2005/8/layout/hProcess11"/>
    <dgm:cxn modelId="{8F45DDE5-B9B0-42AA-884C-3DD92D2A6A85}" type="presParOf" srcId="{C63C10B4-8C86-4624-A6ED-B8CC22AECB1A}" destId="{EF9F824A-0D04-4AB4-B0EA-D7E16BA8B8CE}" srcOrd="6" destOrd="0" presId="urn:microsoft.com/office/officeart/2005/8/layout/hProcess11"/>
    <dgm:cxn modelId="{BE4F8A0D-937D-4C8E-A7DC-5CFFDFA2C56E}" type="presParOf" srcId="{EF9F824A-0D04-4AB4-B0EA-D7E16BA8B8CE}" destId="{7C4F722F-7775-4BEC-BD28-AC10E9826845}" srcOrd="0" destOrd="0" presId="urn:microsoft.com/office/officeart/2005/8/layout/hProcess11"/>
    <dgm:cxn modelId="{53D72786-E44C-4809-BFF1-FE38DA8D4848}" type="presParOf" srcId="{EF9F824A-0D04-4AB4-B0EA-D7E16BA8B8CE}" destId="{B26360C5-B1E1-4D30-B6C6-E823B9B7F1EF}" srcOrd="1" destOrd="0" presId="urn:microsoft.com/office/officeart/2005/8/layout/hProcess11"/>
    <dgm:cxn modelId="{BC0078ED-4DF5-4B14-9AD2-FB99797E4D98}" type="presParOf" srcId="{EF9F824A-0D04-4AB4-B0EA-D7E16BA8B8CE}" destId="{E1D8FAB6-0BDD-4EAC-93F4-6689E66FA1D3}" srcOrd="2" destOrd="0" presId="urn:microsoft.com/office/officeart/2005/8/layout/hProcess11"/>
    <dgm:cxn modelId="{0E1F4A4E-449A-4C0A-B766-10219FA8B2DE}" type="presParOf" srcId="{C63C10B4-8C86-4624-A6ED-B8CC22AECB1A}" destId="{B765DA4D-AC94-47E7-B0B1-26F2E00FC616}" srcOrd="7" destOrd="0" presId="urn:microsoft.com/office/officeart/2005/8/layout/hProcess11"/>
    <dgm:cxn modelId="{7B2B0178-8C56-49EC-AC26-B73AC341A05E}" type="presParOf" srcId="{C63C10B4-8C86-4624-A6ED-B8CC22AECB1A}" destId="{0BE3F393-7881-49D6-A897-FB664B6E7116}" srcOrd="8" destOrd="0" presId="urn:microsoft.com/office/officeart/2005/8/layout/hProcess11"/>
    <dgm:cxn modelId="{F7A8CB6E-B1F1-4AB2-9C46-C082DFD232A1}" type="presParOf" srcId="{0BE3F393-7881-49D6-A897-FB664B6E7116}" destId="{38F8A2FE-3148-4898-B9FB-F96AF1CE26C5}" srcOrd="0" destOrd="0" presId="urn:microsoft.com/office/officeart/2005/8/layout/hProcess11"/>
    <dgm:cxn modelId="{418A492D-9220-4D00-9C31-A7B7B616B719}" type="presParOf" srcId="{0BE3F393-7881-49D6-A897-FB664B6E7116}" destId="{658E44ED-5F6B-4DA2-936F-F7F651F149D7}" srcOrd="1" destOrd="0" presId="urn:microsoft.com/office/officeart/2005/8/layout/hProcess11"/>
    <dgm:cxn modelId="{299FD00B-660B-438F-BEB0-ED71DFCC48D3}" type="presParOf" srcId="{0BE3F393-7881-49D6-A897-FB664B6E7116}" destId="{6B4F20F6-E05F-491E-A072-07355398D0C5}" srcOrd="2" destOrd="0" presId="urn:microsoft.com/office/officeart/2005/8/layout/hProcess11"/>
    <dgm:cxn modelId="{B0B978EF-307B-47B7-9452-9CD05B2B0F56}" type="presParOf" srcId="{C63C10B4-8C86-4624-A6ED-B8CC22AECB1A}" destId="{7237276E-A4C3-4C95-96CF-650924172294}" srcOrd="9" destOrd="0" presId="urn:microsoft.com/office/officeart/2005/8/layout/hProcess11"/>
    <dgm:cxn modelId="{B63D336D-61F7-4E52-BCBE-A16F82922B65}" type="presParOf" srcId="{C63C10B4-8C86-4624-A6ED-B8CC22AECB1A}" destId="{9AE949FA-64AD-4EA2-95D1-BD91FA49BC30}" srcOrd="10" destOrd="0" presId="urn:microsoft.com/office/officeart/2005/8/layout/hProcess11"/>
    <dgm:cxn modelId="{EC9F7932-314B-408C-B830-147B97556A2D}" type="presParOf" srcId="{9AE949FA-64AD-4EA2-95D1-BD91FA49BC30}" destId="{EF5D1C1B-FE3B-4D24-B38A-BE13D63B34B7}" srcOrd="0" destOrd="0" presId="urn:microsoft.com/office/officeart/2005/8/layout/hProcess11"/>
    <dgm:cxn modelId="{0D2707E2-6BA8-4C36-870D-449D45B307FB}" type="presParOf" srcId="{9AE949FA-64AD-4EA2-95D1-BD91FA49BC30}" destId="{D4F1ED34-8466-421C-A446-E5DA7A9118EF}" srcOrd="1" destOrd="0" presId="urn:microsoft.com/office/officeart/2005/8/layout/hProcess11"/>
    <dgm:cxn modelId="{63B30658-CB61-4967-A835-55F36F011919}" type="presParOf" srcId="{9AE949FA-64AD-4EA2-95D1-BD91FA49BC30}" destId="{F2E48D3B-12ED-4472-9959-B3E808F97AA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4EBB0-D772-4F6C-A188-4E1A3F93617F}">
      <dsp:nvSpPr>
        <dsp:cNvPr id="0" name=""/>
        <dsp:cNvSpPr/>
      </dsp:nvSpPr>
      <dsp:spPr>
        <a:xfrm>
          <a:off x="0" y="1260425"/>
          <a:ext cx="11252947" cy="168056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6B2B1-38A7-4AEE-8C25-37B8824D1450}">
      <dsp:nvSpPr>
        <dsp:cNvPr id="0" name=""/>
        <dsp:cNvSpPr/>
      </dsp:nvSpPr>
      <dsp:spPr>
        <a:xfrm>
          <a:off x="2781" y="0"/>
          <a:ext cx="1619534" cy="168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de-DE" sz="1700" b="0" i="0" kern="1200" dirty="0">
              <a:solidFill>
                <a:schemeClr val="bg1">
                  <a:lumMod val="50000"/>
                </a:schemeClr>
              </a:solidFill>
            </a:rPr>
            <a:t>Bildungsgrad</a:t>
          </a:r>
          <a:endParaRPr lang="de-DE" sz="1700" kern="1200" dirty="0">
            <a:solidFill>
              <a:schemeClr val="bg1">
                <a:lumMod val="50000"/>
              </a:schemeClr>
            </a:solidFill>
          </a:endParaRPr>
        </a:p>
      </dsp:txBody>
      <dsp:txXfrm>
        <a:off x="2781" y="0"/>
        <a:ext cx="1619534" cy="1680567"/>
      </dsp:txXfrm>
    </dsp:sp>
    <dsp:sp modelId="{1BA6253D-78A6-433B-BB3D-B47B62483212}">
      <dsp:nvSpPr>
        <dsp:cNvPr id="0" name=""/>
        <dsp:cNvSpPr/>
      </dsp:nvSpPr>
      <dsp:spPr>
        <a:xfrm>
          <a:off x="602477" y="1890638"/>
          <a:ext cx="420141" cy="4201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E022F-29A7-4186-86C3-9C03F551E055}">
      <dsp:nvSpPr>
        <dsp:cNvPr id="0" name=""/>
        <dsp:cNvSpPr/>
      </dsp:nvSpPr>
      <dsp:spPr>
        <a:xfrm>
          <a:off x="1703292" y="2520850"/>
          <a:ext cx="1619534" cy="168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de-DE" sz="1700" b="0" i="0" kern="1200">
              <a:solidFill>
                <a:schemeClr val="bg1">
                  <a:lumMod val="50000"/>
                </a:schemeClr>
              </a:solidFill>
            </a:rPr>
            <a:t>Beruf</a:t>
          </a:r>
          <a:endParaRPr lang="de-DE" sz="1700" kern="1200">
            <a:solidFill>
              <a:schemeClr val="bg1">
                <a:lumMod val="50000"/>
              </a:schemeClr>
            </a:solidFill>
          </a:endParaRPr>
        </a:p>
      </dsp:txBody>
      <dsp:txXfrm>
        <a:off x="1703292" y="2520850"/>
        <a:ext cx="1619534" cy="1680567"/>
      </dsp:txXfrm>
    </dsp:sp>
    <dsp:sp modelId="{D93BB9CE-DF8A-457E-8028-0A7CB282635C}">
      <dsp:nvSpPr>
        <dsp:cNvPr id="0" name=""/>
        <dsp:cNvSpPr/>
      </dsp:nvSpPr>
      <dsp:spPr>
        <a:xfrm>
          <a:off x="2302988" y="1890638"/>
          <a:ext cx="420141" cy="4201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8535FC-6304-4506-8FAB-426C86B8ECCE}">
      <dsp:nvSpPr>
        <dsp:cNvPr id="0" name=""/>
        <dsp:cNvSpPr/>
      </dsp:nvSpPr>
      <dsp:spPr>
        <a:xfrm>
          <a:off x="3403803" y="0"/>
          <a:ext cx="1619534" cy="168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de-DE" sz="1700" b="0" i="0" kern="1200">
              <a:solidFill>
                <a:schemeClr val="bg1">
                  <a:lumMod val="50000"/>
                </a:schemeClr>
              </a:solidFill>
            </a:rPr>
            <a:t>Wirtschaftliche Lage</a:t>
          </a:r>
          <a:endParaRPr lang="de-DE" sz="1700" kern="1200">
            <a:solidFill>
              <a:schemeClr val="bg1">
                <a:lumMod val="50000"/>
              </a:schemeClr>
            </a:solidFill>
          </a:endParaRPr>
        </a:p>
      </dsp:txBody>
      <dsp:txXfrm>
        <a:off x="3403803" y="0"/>
        <a:ext cx="1619534" cy="1680567"/>
      </dsp:txXfrm>
    </dsp:sp>
    <dsp:sp modelId="{43E5E7B9-671C-48C7-BD85-478D91D80460}">
      <dsp:nvSpPr>
        <dsp:cNvPr id="0" name=""/>
        <dsp:cNvSpPr/>
      </dsp:nvSpPr>
      <dsp:spPr>
        <a:xfrm>
          <a:off x="4003499" y="1890638"/>
          <a:ext cx="420141" cy="4201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F722F-7775-4BEC-BD28-AC10E9826845}">
      <dsp:nvSpPr>
        <dsp:cNvPr id="0" name=""/>
        <dsp:cNvSpPr/>
      </dsp:nvSpPr>
      <dsp:spPr>
        <a:xfrm>
          <a:off x="5104314" y="2520850"/>
          <a:ext cx="1619534" cy="168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de-DE" sz="1700" b="0" i="0" kern="1200">
              <a:solidFill>
                <a:schemeClr val="bg1">
                  <a:lumMod val="50000"/>
                </a:schemeClr>
              </a:solidFill>
            </a:rPr>
            <a:t>Absolute Mobilität</a:t>
          </a:r>
          <a:endParaRPr lang="de-DE" sz="1700" kern="1200">
            <a:solidFill>
              <a:schemeClr val="bg1">
                <a:lumMod val="50000"/>
              </a:schemeClr>
            </a:solidFill>
          </a:endParaRPr>
        </a:p>
      </dsp:txBody>
      <dsp:txXfrm>
        <a:off x="5104314" y="2520850"/>
        <a:ext cx="1619534" cy="1680567"/>
      </dsp:txXfrm>
    </dsp:sp>
    <dsp:sp modelId="{B26360C5-B1E1-4D30-B6C6-E823B9B7F1EF}">
      <dsp:nvSpPr>
        <dsp:cNvPr id="0" name=""/>
        <dsp:cNvSpPr/>
      </dsp:nvSpPr>
      <dsp:spPr>
        <a:xfrm>
          <a:off x="5704010" y="1890638"/>
          <a:ext cx="420141" cy="4201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8A2FE-3148-4898-B9FB-F96AF1CE26C5}">
      <dsp:nvSpPr>
        <dsp:cNvPr id="0" name=""/>
        <dsp:cNvSpPr/>
      </dsp:nvSpPr>
      <dsp:spPr>
        <a:xfrm>
          <a:off x="6804825" y="0"/>
          <a:ext cx="1619534" cy="168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de-DE" sz="1700" b="0" i="0" kern="1200">
              <a:solidFill>
                <a:schemeClr val="bg1">
                  <a:lumMod val="50000"/>
                </a:schemeClr>
              </a:solidFill>
            </a:rPr>
            <a:t>Relative Mobilität</a:t>
          </a:r>
          <a:endParaRPr lang="de-DE" sz="1700" kern="1200">
            <a:solidFill>
              <a:schemeClr val="bg1">
                <a:lumMod val="50000"/>
              </a:schemeClr>
            </a:solidFill>
          </a:endParaRPr>
        </a:p>
      </dsp:txBody>
      <dsp:txXfrm>
        <a:off x="6804825" y="0"/>
        <a:ext cx="1619534" cy="1680567"/>
      </dsp:txXfrm>
    </dsp:sp>
    <dsp:sp modelId="{658E44ED-5F6B-4DA2-936F-F7F651F149D7}">
      <dsp:nvSpPr>
        <dsp:cNvPr id="0" name=""/>
        <dsp:cNvSpPr/>
      </dsp:nvSpPr>
      <dsp:spPr>
        <a:xfrm>
          <a:off x="7404521" y="1890638"/>
          <a:ext cx="420141" cy="4201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D1C1B-FE3B-4D24-B38A-BE13D63B34B7}">
      <dsp:nvSpPr>
        <dsp:cNvPr id="0" name=""/>
        <dsp:cNvSpPr/>
      </dsp:nvSpPr>
      <dsp:spPr>
        <a:xfrm>
          <a:off x="8505336" y="2520850"/>
          <a:ext cx="1619534" cy="168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de-DE" sz="1700" b="0" i="0" kern="1200">
              <a:solidFill>
                <a:schemeClr val="bg1">
                  <a:lumMod val="50000"/>
                </a:schemeClr>
              </a:solidFill>
            </a:rPr>
            <a:t>Zusatzmodul: Vertrauen in Institutionen</a:t>
          </a:r>
          <a:endParaRPr lang="de-DE" sz="1700" kern="1200">
            <a:solidFill>
              <a:schemeClr val="bg1">
                <a:lumMod val="50000"/>
              </a:schemeClr>
            </a:solidFill>
          </a:endParaRPr>
        </a:p>
      </dsp:txBody>
      <dsp:txXfrm>
        <a:off x="8505336" y="2520850"/>
        <a:ext cx="1619534" cy="1680567"/>
      </dsp:txXfrm>
    </dsp:sp>
    <dsp:sp modelId="{D4F1ED34-8466-421C-A446-E5DA7A9118EF}">
      <dsp:nvSpPr>
        <dsp:cNvPr id="0" name=""/>
        <dsp:cNvSpPr/>
      </dsp:nvSpPr>
      <dsp:spPr>
        <a:xfrm>
          <a:off x="9105032" y="1890638"/>
          <a:ext cx="420141" cy="4201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D285626-21EC-9E49-849A-19CB5DA16CE7}"/>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23AE42C-1AB6-344B-87D6-2FDE351AD4BB}"/>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E524DE1-36FD-7C42-8ACE-7DAB4B251224}" type="datetimeFigureOut">
              <a:rPr lang="it-IT" smtClean="0"/>
              <a:t>03/04/2023</a:t>
            </a:fld>
            <a:endParaRPr lang="it-IT"/>
          </a:p>
        </p:txBody>
      </p:sp>
      <p:sp>
        <p:nvSpPr>
          <p:cNvPr id="4" name="Segnaposto piè di pagina 3">
            <a:extLst>
              <a:ext uri="{FF2B5EF4-FFF2-40B4-BE49-F238E27FC236}">
                <a16:creationId xmlns:a16="http://schemas.microsoft.com/office/drawing/2014/main" id="{4D4A8588-24FD-5A4A-9552-BDBA11607218}"/>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D0636E0-45D8-CC4C-96AF-57D407D1A63B}"/>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43D86BB-93CC-E247-8546-9CAEA670F763}" type="slidenum">
              <a:rPr lang="it-IT" smtClean="0"/>
              <a:t>‹Nr.›</a:t>
            </a:fld>
            <a:endParaRPr lang="it-IT"/>
          </a:p>
        </p:txBody>
      </p:sp>
    </p:spTree>
    <p:extLst>
      <p:ext uri="{BB962C8B-B14F-4D97-AF65-F5344CB8AC3E}">
        <p14:creationId xmlns:p14="http://schemas.microsoft.com/office/powerpoint/2010/main" val="1503546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CD290C9-C857-DA40-BC90-D1B83876DBA2}" type="datetimeFigureOut">
              <a:rPr lang="en-US" smtClean="0"/>
              <a:t>4/3/2023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6D5BFB8-AAEF-9846-B079-971A2147A234}" type="slidenum">
              <a:rPr lang="en-US" smtClean="0"/>
              <a:t>‹Nr.›</a:t>
            </a:fld>
            <a:endParaRPr lang="en-US"/>
          </a:p>
        </p:txBody>
      </p:sp>
    </p:spTree>
    <p:extLst>
      <p:ext uri="{BB962C8B-B14F-4D97-AF65-F5344CB8AC3E}">
        <p14:creationId xmlns:p14="http://schemas.microsoft.com/office/powerpoint/2010/main" val="15682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e.wikipedia.org/wiki/Die_feinen_Unterschied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e.wikipedia.org/wiki/Die_Abstiegsgesellschaf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Und </a:t>
            </a:r>
            <a:r>
              <a:rPr lang="en-US" err="1"/>
              <a:t>im</a:t>
            </a:r>
            <a:r>
              <a:rPr lang="en-US"/>
              <a:t> Anschluss </a:t>
            </a:r>
            <a:r>
              <a:rPr lang="en-US" err="1"/>
              <a:t>Podiumsdiskussion</a:t>
            </a:r>
            <a:endParaRPr lang="en-US"/>
          </a:p>
        </p:txBody>
      </p:sp>
      <p:sp>
        <p:nvSpPr>
          <p:cNvPr id="4" name="Foliennummernplatzhalter 3"/>
          <p:cNvSpPr>
            <a:spLocks noGrp="1"/>
          </p:cNvSpPr>
          <p:nvPr>
            <p:ph type="sldNum" sz="quarter" idx="5"/>
          </p:nvPr>
        </p:nvSpPr>
        <p:spPr/>
        <p:txBody>
          <a:bodyPr/>
          <a:lstStyle/>
          <a:p>
            <a:fld id="{26D5BFB8-AAEF-9846-B079-971A2147A234}" type="slidenum">
              <a:rPr lang="en-US" smtClean="0"/>
              <a:t>2</a:t>
            </a:fld>
            <a:endParaRPr lang="en-US"/>
          </a:p>
        </p:txBody>
      </p:sp>
    </p:spTree>
    <p:extLst>
      <p:ext uri="{BB962C8B-B14F-4D97-AF65-F5344CB8AC3E}">
        <p14:creationId xmlns:p14="http://schemas.microsoft.com/office/powerpoint/2010/main" val="298200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en-US"/>
          </a:p>
        </p:txBody>
      </p:sp>
      <p:sp>
        <p:nvSpPr>
          <p:cNvPr id="4" name="Foliennummernplatzhalter 3"/>
          <p:cNvSpPr>
            <a:spLocks noGrp="1"/>
          </p:cNvSpPr>
          <p:nvPr>
            <p:ph type="sldNum" sz="quarter" idx="5"/>
          </p:nvPr>
        </p:nvSpPr>
        <p:spPr/>
        <p:txBody>
          <a:bodyPr/>
          <a:lstStyle/>
          <a:p>
            <a:fld id="{26D5BFB8-AAEF-9846-B079-971A2147A234}" type="slidenum">
              <a:rPr lang="en-US" smtClean="0"/>
              <a:t>12</a:t>
            </a:fld>
            <a:endParaRPr lang="en-US"/>
          </a:p>
        </p:txBody>
      </p:sp>
    </p:spTree>
    <p:extLst>
      <p:ext uri="{BB962C8B-B14F-4D97-AF65-F5344CB8AC3E}">
        <p14:creationId xmlns:p14="http://schemas.microsoft.com/office/powerpoint/2010/main" val="153433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de-DE" dirty="0"/>
              <a:t>Die </a:t>
            </a:r>
            <a:r>
              <a:rPr lang="de-DE" b="1" dirty="0"/>
              <a:t>Heterogenität</a:t>
            </a:r>
            <a:r>
              <a:rPr lang="de-DE" dirty="0"/>
              <a:t> der Mobilitätsraten zwischen den Staaten ist </a:t>
            </a:r>
            <a:r>
              <a:rPr lang="de-DE" b="1" dirty="0"/>
              <a:t>groß</a:t>
            </a:r>
            <a:r>
              <a:rPr lang="de-DE" dirty="0"/>
              <a:t> </a:t>
            </a:r>
            <a:r>
              <a:rPr lang="de-DE" sz="1100" dirty="0"/>
              <a:t>(WEF 2020, </a:t>
            </a:r>
            <a:r>
              <a:rPr lang="de-DE" sz="1100" dirty="0" err="1"/>
              <a:t>Bukodi</a:t>
            </a:r>
            <a:r>
              <a:rPr lang="de-DE" sz="1100" dirty="0"/>
              <a:t> et al. 2019, OECD 2018, </a:t>
            </a:r>
            <a:r>
              <a:rPr lang="de-DE" sz="1100" dirty="0" err="1"/>
              <a:t>Eurofound</a:t>
            </a:r>
            <a:r>
              <a:rPr lang="de-DE" sz="1100" dirty="0"/>
              <a:t> 2017)</a:t>
            </a:r>
            <a:r>
              <a:rPr lang="de-DE" dirty="0"/>
              <a:t>.</a:t>
            </a:r>
          </a:p>
          <a:p>
            <a:pPr marL="285750" indent="-285750">
              <a:buFont typeface="Arial" panose="020B0604020202020204" pitchFamily="34" charset="0"/>
              <a:buChar char="•"/>
            </a:pPr>
            <a:r>
              <a:rPr lang="de-DE" b="1" dirty="0"/>
              <a:t>Wirtschaftliche Modernisierungsprozesse </a:t>
            </a:r>
            <a:r>
              <a:rPr lang="de-DE" dirty="0"/>
              <a:t>haben in vielen Ländern – auch in Italien – zu </a:t>
            </a:r>
            <a:r>
              <a:rPr lang="de-DE" b="1" dirty="0"/>
              <a:t>steigender absoluter Mobilität </a:t>
            </a:r>
            <a:r>
              <a:rPr lang="de-DE" dirty="0"/>
              <a:t>geführt </a:t>
            </a:r>
            <a:r>
              <a:rPr lang="de-DE" sz="1100" dirty="0"/>
              <a:t>(</a:t>
            </a:r>
            <a:r>
              <a:rPr lang="de-DE" sz="1100" dirty="0" err="1"/>
              <a:t>Eurofound</a:t>
            </a:r>
            <a:r>
              <a:rPr lang="de-DE" sz="1100" dirty="0"/>
              <a:t> 2017)</a:t>
            </a:r>
            <a:r>
              <a:rPr lang="de-DE" dirty="0"/>
              <a:t>.</a:t>
            </a:r>
          </a:p>
          <a:p>
            <a:pPr marL="285750" indent="-285750">
              <a:buFont typeface="Arial" panose="020B0604020202020204" pitchFamily="34" charset="0"/>
              <a:buChar char="•"/>
            </a:pPr>
            <a:r>
              <a:rPr lang="de-DE" dirty="0"/>
              <a:t>Die höchsten relativen Mobilitätsraten finden sich meist in skandinavischen Ländern; zentral- und südeuropäische Länder – z. B. </a:t>
            </a:r>
            <a:r>
              <a:rPr lang="de-DE" b="1" dirty="0"/>
              <a:t>Italien, Deutschland, Österreich</a:t>
            </a:r>
            <a:r>
              <a:rPr lang="de-DE" dirty="0"/>
              <a:t> – weisen eine vergleichsweise </a:t>
            </a:r>
            <a:r>
              <a:rPr lang="de-DE" b="1" dirty="0"/>
              <a:t>geringe Durchlässigkeit</a:t>
            </a:r>
            <a:r>
              <a:rPr lang="de-DE" dirty="0"/>
              <a:t> auf </a:t>
            </a:r>
            <a:r>
              <a:rPr lang="de-DE" sz="1100" dirty="0"/>
              <a:t>(WEF 2020, OECD 2018, </a:t>
            </a:r>
            <a:r>
              <a:rPr lang="de-DE" sz="1100" dirty="0" err="1"/>
              <a:t>Eurofound</a:t>
            </a:r>
            <a:r>
              <a:rPr lang="de-DE" sz="1100" dirty="0"/>
              <a:t> 2017)</a:t>
            </a:r>
            <a:r>
              <a:rPr lang="de-DE" dirty="0"/>
              <a:t>.</a:t>
            </a:r>
            <a:endParaRPr lang="de-DE" sz="1100" dirty="0"/>
          </a:p>
          <a:p>
            <a:pPr marL="285750" indent="-285750">
              <a:buFont typeface="Arial" panose="020B0604020202020204" pitchFamily="34" charset="0"/>
              <a:buChar char="•"/>
            </a:pPr>
            <a:r>
              <a:rPr lang="en-US" dirty="0"/>
              <a:t>Der </a:t>
            </a:r>
            <a:r>
              <a:rPr lang="en-US" b="1" dirty="0" err="1"/>
              <a:t>Einfluss</a:t>
            </a:r>
            <a:r>
              <a:rPr lang="en-US" b="1" dirty="0"/>
              <a:t> der </a:t>
            </a:r>
            <a:r>
              <a:rPr lang="en-US" b="1" dirty="0" err="1"/>
              <a:t>sozialen</a:t>
            </a:r>
            <a:r>
              <a:rPr lang="en-US" b="1" dirty="0"/>
              <a:t> </a:t>
            </a:r>
            <a:r>
              <a:rPr lang="en-US" b="1" dirty="0" err="1"/>
              <a:t>Herkunft</a:t>
            </a:r>
            <a:r>
              <a:rPr lang="en-US" b="1" dirty="0"/>
              <a:t> </a:t>
            </a:r>
            <a:r>
              <a:rPr lang="en-US" dirty="0"/>
              <a:t>auf</a:t>
            </a:r>
            <a:r>
              <a:rPr lang="en-US" b="1" dirty="0"/>
              <a:t> </a:t>
            </a:r>
            <a:r>
              <a:rPr lang="en-US" dirty="0"/>
              <a:t>die </a:t>
            </a:r>
            <a:r>
              <a:rPr lang="en-US" dirty="0" err="1"/>
              <a:t>beruflichen</a:t>
            </a:r>
            <a:r>
              <a:rPr lang="en-US" dirty="0"/>
              <a:t> </a:t>
            </a:r>
            <a:r>
              <a:rPr lang="en-US" dirty="0" err="1"/>
              <a:t>Chancen</a:t>
            </a:r>
            <a:r>
              <a:rPr lang="en-US" dirty="0"/>
              <a:t> </a:t>
            </a:r>
            <a:r>
              <a:rPr lang="en-US" dirty="0" err="1"/>
              <a:t>ist</a:t>
            </a:r>
            <a:r>
              <a:rPr lang="en-US" dirty="0"/>
              <a:t> in </a:t>
            </a:r>
            <a:r>
              <a:rPr lang="en-US" b="1" dirty="0" err="1"/>
              <a:t>Italien</a:t>
            </a:r>
            <a:r>
              <a:rPr lang="en-US" dirty="0"/>
              <a:t> </a:t>
            </a:r>
            <a:r>
              <a:rPr lang="en-US" dirty="0" err="1"/>
              <a:t>im</a:t>
            </a:r>
            <a:r>
              <a:rPr lang="en-US" dirty="0"/>
              <a:t> </a:t>
            </a:r>
            <a:r>
              <a:rPr lang="en-US" dirty="0" err="1"/>
              <a:t>Generationenverlauf</a:t>
            </a:r>
            <a:r>
              <a:rPr lang="en-US" dirty="0"/>
              <a:t> </a:t>
            </a:r>
            <a:r>
              <a:rPr lang="en-US" dirty="0" err="1"/>
              <a:t>zurückgegangen</a:t>
            </a:r>
            <a:r>
              <a:rPr lang="en-US" dirty="0"/>
              <a:t>, </a:t>
            </a:r>
            <a:r>
              <a:rPr lang="en-US" dirty="0" err="1"/>
              <a:t>ist</a:t>
            </a:r>
            <a:r>
              <a:rPr lang="en-US" dirty="0"/>
              <a:t> </a:t>
            </a:r>
            <a:r>
              <a:rPr lang="en-US" dirty="0" err="1"/>
              <a:t>aber</a:t>
            </a:r>
            <a:r>
              <a:rPr lang="en-US" dirty="0"/>
              <a:t> </a:t>
            </a:r>
            <a:r>
              <a:rPr lang="en-US" b="1" dirty="0" err="1"/>
              <a:t>weiterhin</a:t>
            </a:r>
            <a:r>
              <a:rPr lang="en-US" b="1" dirty="0"/>
              <a:t> </a:t>
            </a:r>
            <a:r>
              <a:rPr lang="en-US" b="1" dirty="0" err="1"/>
              <a:t>hoch</a:t>
            </a:r>
            <a:r>
              <a:rPr lang="en-US" b="1" dirty="0"/>
              <a:t> </a:t>
            </a:r>
            <a:r>
              <a:rPr lang="en-US" sz="1100" dirty="0"/>
              <a:t>(</a:t>
            </a:r>
            <a:r>
              <a:rPr lang="en-US" sz="1100" dirty="0" err="1"/>
              <a:t>Istat</a:t>
            </a:r>
            <a:r>
              <a:rPr lang="en-US" sz="1100" dirty="0"/>
              <a:t> 2020, </a:t>
            </a:r>
            <a:r>
              <a:rPr lang="en-US" sz="1100" dirty="0" err="1"/>
              <a:t>Sabbadini</a:t>
            </a:r>
            <a:r>
              <a:rPr lang="en-US" sz="1100" dirty="0"/>
              <a:t> 2011,</a:t>
            </a:r>
            <a:r>
              <a:rPr lang="de-DE" sz="1100" dirty="0"/>
              <a:t> </a:t>
            </a:r>
            <a:r>
              <a:rPr lang="de-DE" sz="1100" dirty="0" err="1"/>
              <a:t>Schizzerotto</a:t>
            </a:r>
            <a:r>
              <a:rPr lang="de-DE" sz="1100" dirty="0"/>
              <a:t> &amp; </a:t>
            </a:r>
            <a:r>
              <a:rPr lang="de-DE" sz="1100" dirty="0" err="1"/>
              <a:t>Marzadro</a:t>
            </a:r>
            <a:r>
              <a:rPr lang="de-DE" sz="1100" dirty="0"/>
              <a:t> 2008</a:t>
            </a:r>
            <a:r>
              <a:rPr lang="en-US" sz="1100" dirty="0"/>
              <a:t>)</a:t>
            </a:r>
            <a:r>
              <a:rPr lang="en-US" dirty="0"/>
              <a:t>. </a:t>
            </a:r>
          </a:p>
          <a:p>
            <a:pPr marL="285750" indent="-285750">
              <a:buFont typeface="Arial" panose="020B0604020202020204" pitchFamily="34" charset="0"/>
              <a:buChar char="•"/>
            </a:pPr>
            <a:r>
              <a:rPr lang="en-US" dirty="0"/>
              <a:t>Für</a:t>
            </a:r>
            <a:r>
              <a:rPr lang="en-US" b="1" dirty="0"/>
              <a:t> Südtirol </a:t>
            </a:r>
            <a:r>
              <a:rPr lang="en-US" b="1" dirty="0" err="1"/>
              <a:t>gibt</a:t>
            </a:r>
            <a:r>
              <a:rPr lang="en-US" b="1" dirty="0"/>
              <a:t> es </a:t>
            </a:r>
            <a:r>
              <a:rPr lang="en-US" dirty="0" err="1"/>
              <a:t>bisher</a:t>
            </a:r>
            <a:r>
              <a:rPr lang="en-US" dirty="0"/>
              <a:t> </a:t>
            </a:r>
            <a:r>
              <a:rPr lang="en-US" b="1" dirty="0" err="1"/>
              <a:t>kaum</a:t>
            </a:r>
            <a:r>
              <a:rPr lang="en-US" b="1" dirty="0"/>
              <a:t> </a:t>
            </a:r>
            <a:r>
              <a:rPr lang="en-US" b="1" dirty="0" err="1"/>
              <a:t>Daten</a:t>
            </a:r>
            <a:r>
              <a:rPr lang="en-US" dirty="0"/>
              <a:t> – </a:t>
            </a:r>
            <a:r>
              <a:rPr lang="en-US" dirty="0" err="1"/>
              <a:t>mit</a:t>
            </a:r>
            <a:r>
              <a:rPr lang="en-US" dirty="0"/>
              <a:t> </a:t>
            </a:r>
            <a:r>
              <a:rPr lang="en-US" dirty="0" err="1"/>
              <a:t>wenigen</a:t>
            </a:r>
            <a:r>
              <a:rPr lang="en-US" dirty="0"/>
              <a:t> </a:t>
            </a:r>
            <a:r>
              <a:rPr lang="en-US" dirty="0" err="1"/>
              <a:t>Ausnahmen</a:t>
            </a:r>
            <a:r>
              <a:rPr lang="en-US" dirty="0"/>
              <a:t> </a:t>
            </a:r>
            <a:r>
              <a:rPr lang="en-US" sz="1100" dirty="0"/>
              <a:t>(z. B. </a:t>
            </a:r>
            <a:r>
              <a:rPr lang="en-US" sz="1100" dirty="0" err="1"/>
              <a:t>Acciari</a:t>
            </a:r>
            <a:r>
              <a:rPr lang="en-US" sz="1100" dirty="0"/>
              <a:t> et al. 2020, Lindemann &amp; Atz 2016)</a:t>
            </a:r>
            <a:r>
              <a:rPr lang="en-US" dirty="0"/>
              <a:t>. </a:t>
            </a:r>
          </a:p>
          <a:p>
            <a:endParaRPr lang="en-US" dirty="0"/>
          </a:p>
        </p:txBody>
      </p:sp>
      <p:sp>
        <p:nvSpPr>
          <p:cNvPr id="4" name="Foliennummernplatzhalter 3"/>
          <p:cNvSpPr>
            <a:spLocks noGrp="1"/>
          </p:cNvSpPr>
          <p:nvPr>
            <p:ph type="sldNum" sz="quarter" idx="5"/>
          </p:nvPr>
        </p:nvSpPr>
        <p:spPr/>
        <p:txBody>
          <a:bodyPr/>
          <a:lstStyle/>
          <a:p>
            <a:fld id="{26D5BFB8-AAEF-9846-B079-971A2147A234}" type="slidenum">
              <a:rPr lang="en-US" smtClean="0"/>
              <a:t>13</a:t>
            </a:fld>
            <a:endParaRPr lang="en-US"/>
          </a:p>
        </p:txBody>
      </p:sp>
    </p:spTree>
    <p:extLst>
      <p:ext uri="{BB962C8B-B14F-4D97-AF65-F5344CB8AC3E}">
        <p14:creationId xmlns:p14="http://schemas.microsoft.com/office/powerpoint/2010/main" val="392653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cs typeface="Calibri"/>
              </a:rPr>
              <a:t>6 </a:t>
            </a:r>
            <a:r>
              <a:rPr lang="en-US" err="1">
                <a:cs typeface="Calibri"/>
              </a:rPr>
              <a:t>ambiti</a:t>
            </a:r>
            <a:r>
              <a:rPr lang="en-US">
                <a:cs typeface="Calibri"/>
              </a:rPr>
              <a:t> del </a:t>
            </a:r>
            <a:r>
              <a:rPr lang="en-US" err="1">
                <a:cs typeface="Calibri"/>
              </a:rPr>
              <a:t>questionario</a:t>
            </a:r>
            <a:r>
              <a:rPr lang="en-US">
                <a:cs typeface="Calibri"/>
              </a:rPr>
              <a:t>:</a:t>
            </a:r>
          </a:p>
          <a:p>
            <a:endParaRPr lang="en-US">
              <a:cs typeface="Calibri"/>
            </a:endParaRPr>
          </a:p>
          <a:p>
            <a:r>
              <a:rPr lang="en-US" err="1">
                <a:cs typeface="Calibri"/>
              </a:rPr>
              <a:t>Benesse</a:t>
            </a:r>
            <a:r>
              <a:rPr lang="en-US">
                <a:cs typeface="Calibri"/>
              </a:rPr>
              <a:t> e fiducia – </a:t>
            </a:r>
            <a:r>
              <a:rPr lang="en-US" err="1">
                <a:cs typeface="Calibri"/>
              </a:rPr>
              <a:t>che</a:t>
            </a:r>
            <a:r>
              <a:rPr lang="en-US">
                <a:cs typeface="Calibri"/>
              </a:rPr>
              <a:t> </a:t>
            </a:r>
            <a:r>
              <a:rPr lang="en-US" err="1">
                <a:cs typeface="Calibri"/>
              </a:rPr>
              <a:t>viene</a:t>
            </a:r>
            <a:r>
              <a:rPr lang="en-US">
                <a:cs typeface="Calibri"/>
              </a:rPr>
              <a:t> </a:t>
            </a:r>
            <a:r>
              <a:rPr lang="en-US" err="1">
                <a:cs typeface="Calibri"/>
              </a:rPr>
              <a:t>approfondito</a:t>
            </a:r>
            <a:r>
              <a:rPr lang="en-US">
                <a:cs typeface="Calibri"/>
              </a:rPr>
              <a:t> </a:t>
            </a:r>
            <a:r>
              <a:rPr lang="en-US" err="1">
                <a:cs typeface="Calibri"/>
              </a:rPr>
              <a:t>nel</a:t>
            </a:r>
            <a:r>
              <a:rPr lang="en-US">
                <a:cs typeface="Calibri"/>
              </a:rPr>
              <a:t> </a:t>
            </a:r>
            <a:r>
              <a:rPr lang="en-US" err="1">
                <a:cs typeface="Calibri"/>
              </a:rPr>
              <a:t>capitolo</a:t>
            </a:r>
            <a:r>
              <a:rPr lang="en-US">
                <a:cs typeface="Calibri"/>
              </a:rPr>
              <a:t> 4.8 ma </a:t>
            </a:r>
            <a:r>
              <a:rPr lang="en-US" err="1">
                <a:cs typeface="Calibri"/>
              </a:rPr>
              <a:t>sarà</a:t>
            </a:r>
            <a:r>
              <a:rPr lang="en-US">
                <a:cs typeface="Calibri"/>
              </a:rPr>
              <a:t> </a:t>
            </a:r>
            <a:r>
              <a:rPr lang="en-US" err="1">
                <a:cs typeface="Calibri"/>
              </a:rPr>
              <a:t>oggetto</a:t>
            </a:r>
            <a:r>
              <a:rPr lang="en-US">
                <a:cs typeface="Calibri"/>
              </a:rPr>
              <a:t> di </a:t>
            </a:r>
            <a:r>
              <a:rPr lang="en-US" err="1">
                <a:cs typeface="Calibri"/>
              </a:rPr>
              <a:t>approfondimento</a:t>
            </a:r>
            <a:r>
              <a:rPr lang="en-US">
                <a:cs typeface="Calibri"/>
              </a:rPr>
              <a:t> in </a:t>
            </a:r>
            <a:r>
              <a:rPr lang="en-US" err="1">
                <a:cs typeface="Calibri"/>
              </a:rPr>
              <a:t>analisi</a:t>
            </a:r>
            <a:r>
              <a:rPr lang="en-US">
                <a:cs typeface="Calibri"/>
              </a:rPr>
              <a:t> successive </a:t>
            </a:r>
            <a:r>
              <a:rPr lang="en-US" err="1">
                <a:cs typeface="Calibri"/>
              </a:rPr>
              <a:t>dei</a:t>
            </a:r>
            <a:r>
              <a:rPr lang="en-US">
                <a:cs typeface="Calibri"/>
              </a:rPr>
              <a:t> due </a:t>
            </a:r>
            <a:r>
              <a:rPr lang="en-US" err="1">
                <a:cs typeface="Calibri"/>
              </a:rPr>
              <a:t>istituti</a:t>
            </a:r>
            <a:r>
              <a:rPr lang="en-US">
                <a:cs typeface="Calibri"/>
              </a:rPr>
              <a:t> </a:t>
            </a:r>
          </a:p>
          <a:p>
            <a:r>
              <a:rPr lang="en-US" err="1">
                <a:cs typeface="Calibri"/>
              </a:rPr>
              <a:t>Educazione</a:t>
            </a:r>
            <a:endParaRPr lang="en-US">
              <a:cs typeface="Calibri"/>
            </a:endParaRPr>
          </a:p>
          <a:p>
            <a:r>
              <a:rPr lang="en-US" err="1">
                <a:cs typeface="Calibri"/>
              </a:rPr>
              <a:t>Professione</a:t>
            </a:r>
            <a:endParaRPr lang="en-US">
              <a:cs typeface="Calibri"/>
            </a:endParaRPr>
          </a:p>
          <a:p>
            <a:r>
              <a:rPr lang="en-US" err="1">
                <a:cs typeface="Calibri"/>
              </a:rPr>
              <a:t>Reddito</a:t>
            </a:r>
            <a:r>
              <a:rPr lang="en-US">
                <a:cs typeface="Calibri"/>
              </a:rPr>
              <a:t> e </a:t>
            </a:r>
            <a:r>
              <a:rPr lang="en-US" err="1">
                <a:cs typeface="Calibri"/>
              </a:rPr>
              <a:t>patrimonio</a:t>
            </a:r>
            <a:endParaRPr lang="en-US">
              <a:cs typeface="Calibri"/>
            </a:endParaRPr>
          </a:p>
          <a:p>
            <a:r>
              <a:rPr lang="en-US" err="1">
                <a:cs typeface="Calibri"/>
              </a:rPr>
              <a:t>Dati</a:t>
            </a:r>
            <a:r>
              <a:rPr lang="en-US">
                <a:cs typeface="Calibri"/>
              </a:rPr>
              <a:t> socio-</a:t>
            </a:r>
            <a:r>
              <a:rPr lang="en-US" err="1">
                <a:cs typeface="Calibri"/>
              </a:rPr>
              <a:t>demografici</a:t>
            </a:r>
            <a:endParaRPr lang="en-US">
              <a:cs typeface="Calibri"/>
            </a:endParaRPr>
          </a:p>
          <a:p>
            <a:endParaRPr lang="en-US">
              <a:cs typeface="Calibri"/>
            </a:endParaRPr>
          </a:p>
          <a:p>
            <a:endParaRPr lang="de-DE" sz="2000">
              <a:solidFill>
                <a:schemeClr val="tx1">
                  <a:lumMod val="50000"/>
                  <a:lumOff val="50000"/>
                </a:schemeClr>
              </a:solidFill>
            </a:endParaRPr>
          </a:p>
          <a:p>
            <a:pPr marL="342900" indent="-342900">
              <a:buFont typeface="Arial" panose="020B0604020202020204" pitchFamily="34" charset="0"/>
              <a:buChar char="•"/>
            </a:pPr>
            <a:r>
              <a:rPr lang="de-DE" sz="2000" err="1">
                <a:solidFill>
                  <a:schemeClr val="tx1">
                    <a:lumMod val="50000"/>
                    <a:lumOff val="50000"/>
                  </a:schemeClr>
                </a:solidFill>
              </a:rPr>
              <a:t>somministrazione</a:t>
            </a:r>
            <a:r>
              <a:rPr lang="de-DE" sz="2000">
                <a:solidFill>
                  <a:schemeClr val="tx1">
                    <a:lumMod val="50000"/>
                    <a:lumOff val="50000"/>
                  </a:schemeClr>
                </a:solidFill>
              </a:rPr>
              <a:t> di </a:t>
            </a:r>
            <a:r>
              <a:rPr lang="de-DE" sz="2000" err="1">
                <a:solidFill>
                  <a:schemeClr val="tx1">
                    <a:lumMod val="50000"/>
                    <a:lumOff val="50000"/>
                  </a:schemeClr>
                </a:solidFill>
              </a:rPr>
              <a:t>un</a:t>
            </a:r>
            <a:r>
              <a:rPr lang="de-DE" sz="2000">
                <a:solidFill>
                  <a:schemeClr val="tx1">
                    <a:lumMod val="50000"/>
                    <a:lumOff val="50000"/>
                  </a:schemeClr>
                </a:solidFill>
              </a:rPr>
              <a:t> </a:t>
            </a:r>
            <a:r>
              <a:rPr lang="de-DE" sz="2000" b="1" err="1">
                <a:solidFill>
                  <a:schemeClr val="tx1">
                    <a:lumMod val="50000"/>
                    <a:lumOff val="50000"/>
                  </a:schemeClr>
                </a:solidFill>
              </a:rPr>
              <a:t>questionario</a:t>
            </a:r>
            <a:r>
              <a:rPr lang="de-DE" sz="2000" b="1">
                <a:solidFill>
                  <a:schemeClr val="tx1">
                    <a:lumMod val="50000"/>
                    <a:lumOff val="50000"/>
                  </a:schemeClr>
                </a:solidFill>
              </a:rPr>
              <a:t> </a:t>
            </a:r>
            <a:r>
              <a:rPr lang="de-DE" sz="2000" b="1" err="1">
                <a:solidFill>
                  <a:schemeClr val="tx1">
                    <a:lumMod val="50000"/>
                    <a:lumOff val="50000"/>
                  </a:schemeClr>
                </a:solidFill>
              </a:rPr>
              <a:t>telefonico</a:t>
            </a:r>
            <a:r>
              <a:rPr lang="de-DE" sz="2000" b="1">
                <a:solidFill>
                  <a:schemeClr val="tx1">
                    <a:lumMod val="50000"/>
                    <a:lumOff val="50000"/>
                  </a:schemeClr>
                </a:solidFill>
              </a:rPr>
              <a:t> </a:t>
            </a:r>
            <a:r>
              <a:rPr lang="de-DE" sz="2000" err="1">
                <a:solidFill>
                  <a:schemeClr val="tx1">
                    <a:lumMod val="50000"/>
                    <a:lumOff val="50000"/>
                  </a:schemeClr>
                </a:solidFill>
              </a:rPr>
              <a:t>realizzato</a:t>
            </a:r>
            <a:r>
              <a:rPr lang="de-DE" sz="2000">
                <a:solidFill>
                  <a:schemeClr val="tx1">
                    <a:lumMod val="50000"/>
                    <a:lumOff val="50000"/>
                  </a:schemeClr>
                </a:solidFill>
              </a:rPr>
              <a:t> ad hoc </a:t>
            </a:r>
            <a:endParaRPr lang="de-DE" sz="2000">
              <a:cs typeface="Calibri Light"/>
            </a:endParaRPr>
          </a:p>
          <a:p>
            <a:pPr marL="285750" indent="-285750">
              <a:buFont typeface="Arial" panose="020B0604020202020204" pitchFamily="34" charset="0"/>
              <a:buChar char="•"/>
            </a:pPr>
            <a:r>
              <a:rPr lang="it-IT" sz="2000">
                <a:solidFill>
                  <a:schemeClr val="tx1">
                    <a:lumMod val="50000"/>
                    <a:lumOff val="50000"/>
                  </a:schemeClr>
                </a:solidFill>
              </a:rPr>
              <a:t>con metodologia CATI (acronimo di “Computer </a:t>
            </a:r>
            <a:r>
              <a:rPr lang="it-IT" sz="2000" err="1">
                <a:solidFill>
                  <a:schemeClr val="tx1">
                    <a:lumMod val="50000"/>
                    <a:lumOff val="50000"/>
                  </a:schemeClr>
                </a:solidFill>
              </a:rPr>
              <a:t>Assisted</a:t>
            </a:r>
            <a:r>
              <a:rPr lang="it-IT" sz="2000">
                <a:solidFill>
                  <a:schemeClr val="tx1">
                    <a:lumMod val="50000"/>
                    <a:lumOff val="50000"/>
                  </a:schemeClr>
                </a:solidFill>
              </a:rPr>
              <a:t> Telephone </a:t>
            </a:r>
            <a:r>
              <a:rPr lang="it-IT" sz="2000" err="1">
                <a:solidFill>
                  <a:schemeClr val="tx1">
                    <a:lumMod val="50000"/>
                    <a:lumOff val="50000"/>
                  </a:schemeClr>
                </a:solidFill>
              </a:rPr>
              <a:t>Interviewing</a:t>
            </a:r>
            <a:r>
              <a:rPr lang="it-IT" sz="2000">
                <a:solidFill>
                  <a:schemeClr val="tx1">
                    <a:lumMod val="50000"/>
                    <a:lumOff val="50000"/>
                  </a:schemeClr>
                </a:solidFill>
              </a:rPr>
              <a:t>”)</a:t>
            </a:r>
            <a:endParaRPr lang="de-DE" sz="2000">
              <a:solidFill>
                <a:schemeClr val="tx1">
                  <a:lumMod val="50000"/>
                  <a:lumOff val="50000"/>
                </a:schemeClr>
              </a:solidFill>
            </a:endParaRPr>
          </a:p>
          <a:p>
            <a:pPr marL="285750" indent="-285750">
              <a:buFont typeface="Arial" panose="020B0604020202020204" pitchFamily="34" charset="0"/>
              <a:buChar char="•"/>
            </a:pPr>
            <a:r>
              <a:rPr lang="de-DE" sz="2000">
                <a:solidFill>
                  <a:schemeClr val="tx1">
                    <a:lumMod val="50000"/>
                    <a:lumOff val="50000"/>
                  </a:schemeClr>
                </a:solidFill>
              </a:rPr>
              <a:t>ad </a:t>
            </a:r>
            <a:r>
              <a:rPr lang="de-DE" sz="2000" err="1">
                <a:solidFill>
                  <a:schemeClr val="tx1">
                    <a:lumMod val="50000"/>
                    <a:lumOff val="50000"/>
                  </a:schemeClr>
                </a:solidFill>
              </a:rPr>
              <a:t>un</a:t>
            </a:r>
            <a:r>
              <a:rPr lang="de-DE" sz="2000">
                <a:solidFill>
                  <a:schemeClr val="tx1">
                    <a:lumMod val="50000"/>
                    <a:lumOff val="50000"/>
                  </a:schemeClr>
                </a:solidFill>
              </a:rPr>
              <a:t> </a:t>
            </a:r>
            <a:r>
              <a:rPr lang="de-DE" sz="2000" err="1">
                <a:solidFill>
                  <a:schemeClr val="tx1">
                    <a:lumMod val="50000"/>
                    <a:lumOff val="50000"/>
                  </a:schemeClr>
                </a:solidFill>
              </a:rPr>
              <a:t>campione</a:t>
            </a:r>
            <a:r>
              <a:rPr lang="de-DE" sz="2000">
                <a:solidFill>
                  <a:schemeClr val="tx1">
                    <a:lumMod val="50000"/>
                    <a:lumOff val="50000"/>
                  </a:schemeClr>
                </a:solidFill>
              </a:rPr>
              <a:t> di </a:t>
            </a:r>
            <a:r>
              <a:rPr lang="de-DE" sz="2000" b="1">
                <a:solidFill>
                  <a:schemeClr val="tx1">
                    <a:lumMod val="50000"/>
                    <a:lumOff val="50000"/>
                  </a:schemeClr>
                </a:solidFill>
              </a:rPr>
              <a:t>1.505 </a:t>
            </a:r>
            <a:r>
              <a:rPr lang="de-DE" sz="2000" b="1" err="1">
                <a:solidFill>
                  <a:schemeClr val="tx1">
                    <a:lumMod val="50000"/>
                    <a:lumOff val="50000"/>
                  </a:schemeClr>
                </a:solidFill>
              </a:rPr>
              <a:t>cittadini</a:t>
            </a:r>
            <a:r>
              <a:rPr lang="de-DE" sz="2000" b="1">
                <a:solidFill>
                  <a:schemeClr val="tx1">
                    <a:lumMod val="50000"/>
                    <a:lumOff val="50000"/>
                  </a:schemeClr>
                </a:solidFill>
              </a:rPr>
              <a:t> e </a:t>
            </a:r>
            <a:r>
              <a:rPr lang="de-DE" sz="2000" b="1" err="1">
                <a:solidFill>
                  <a:schemeClr val="tx1">
                    <a:lumMod val="50000"/>
                    <a:lumOff val="50000"/>
                  </a:schemeClr>
                </a:solidFill>
              </a:rPr>
              <a:t>cittadine</a:t>
            </a:r>
            <a:r>
              <a:rPr lang="de-DE" sz="2000" b="1">
                <a:solidFill>
                  <a:schemeClr val="tx1">
                    <a:lumMod val="50000"/>
                    <a:lumOff val="50000"/>
                  </a:schemeClr>
                </a:solidFill>
              </a:rPr>
              <a:t> </a:t>
            </a:r>
            <a:r>
              <a:rPr lang="de-DE" sz="2000" b="1" err="1">
                <a:solidFill>
                  <a:schemeClr val="tx1">
                    <a:lumMod val="50000"/>
                    <a:lumOff val="50000"/>
                  </a:schemeClr>
                </a:solidFill>
              </a:rPr>
              <a:t>residenti</a:t>
            </a:r>
            <a:r>
              <a:rPr lang="de-DE" sz="2000" b="1">
                <a:solidFill>
                  <a:schemeClr val="tx1">
                    <a:lumMod val="50000"/>
                    <a:lumOff val="50000"/>
                  </a:schemeClr>
                </a:solidFill>
              </a:rPr>
              <a:t> in Alto </a:t>
            </a:r>
            <a:r>
              <a:rPr lang="de-DE" sz="2000" b="1" err="1">
                <a:solidFill>
                  <a:schemeClr val="tx1">
                    <a:lumMod val="50000"/>
                    <a:lumOff val="50000"/>
                  </a:schemeClr>
                </a:solidFill>
              </a:rPr>
              <a:t>Adige</a:t>
            </a:r>
            <a:r>
              <a:rPr lang="de-DE" sz="2000" b="1">
                <a:solidFill>
                  <a:schemeClr val="tx1">
                    <a:lumMod val="50000"/>
                    <a:lumOff val="50000"/>
                  </a:schemeClr>
                </a:solidFill>
              </a:rPr>
              <a:t> </a:t>
            </a:r>
            <a:endParaRPr lang="de-DE" sz="2000" b="1">
              <a:solidFill>
                <a:schemeClr val="tx1">
                  <a:lumMod val="50000"/>
                  <a:lumOff val="50000"/>
                </a:schemeClr>
              </a:solidFill>
              <a:cs typeface="Calibri Light"/>
            </a:endParaRPr>
          </a:p>
          <a:p>
            <a:pPr marL="285750" indent="-285750">
              <a:buFont typeface="Arial" panose="020B0604020202020204" pitchFamily="34" charset="0"/>
              <a:buChar char="•"/>
            </a:pPr>
            <a:r>
              <a:rPr lang="it-IT" sz="2000">
                <a:solidFill>
                  <a:schemeClr val="tx1">
                    <a:lumMod val="50000"/>
                    <a:lumOff val="50000"/>
                  </a:schemeClr>
                </a:solidFill>
              </a:rPr>
              <a:t>in età compresa tra 25 e 74 anni</a:t>
            </a:r>
            <a:endParaRPr lang="de-DE" sz="2000" b="1">
              <a:solidFill>
                <a:schemeClr val="tx1">
                  <a:lumMod val="50000"/>
                  <a:lumOff val="50000"/>
                </a:schemeClr>
              </a:solidFill>
            </a:endParaRPr>
          </a:p>
          <a:p>
            <a:pPr marL="285750" indent="-285750">
              <a:buFont typeface="Arial" panose="020B0604020202020204" pitchFamily="34" charset="0"/>
              <a:buChar char="•"/>
            </a:pPr>
            <a:endParaRPr lang="it-IT" sz="2000"/>
          </a:p>
          <a:p>
            <a:endParaRPr lang="it-IT" sz="2000"/>
          </a:p>
          <a:p>
            <a:r>
              <a:rPr lang="it-IT" sz="2000" b="1">
                <a:solidFill>
                  <a:schemeClr val="tx2"/>
                </a:solidFill>
              </a:rPr>
              <a:t>Indagine rappresentativa della popolazione residente in Alto Adige</a:t>
            </a:r>
            <a:endParaRPr lang="it-IT" sz="2000">
              <a:solidFill>
                <a:schemeClr val="tx2"/>
              </a:solidFill>
            </a:endParaRPr>
          </a:p>
          <a:p>
            <a:pPr marL="742950" lvl="1" indent="-285750">
              <a:buFont typeface="Arial" panose="020B0604020202020204" pitchFamily="34" charset="0"/>
              <a:buChar char="•"/>
            </a:pPr>
            <a:r>
              <a:rPr lang="it-IT" sz="2000">
                <a:solidFill>
                  <a:schemeClr val="tx1">
                    <a:lumMod val="50000"/>
                    <a:lumOff val="50000"/>
                  </a:schemeClr>
                </a:solidFill>
              </a:rPr>
              <a:t>per genere (donne, uomini)</a:t>
            </a:r>
            <a:endParaRPr lang="it-IT" sz="2000">
              <a:solidFill>
                <a:schemeClr val="tx1">
                  <a:lumMod val="50000"/>
                  <a:lumOff val="50000"/>
                </a:schemeClr>
              </a:solidFill>
              <a:cs typeface="Calibri Light"/>
            </a:endParaRPr>
          </a:p>
          <a:p>
            <a:pPr marL="742950" lvl="1" indent="-285750">
              <a:buFont typeface="Arial" panose="020B0604020202020204" pitchFamily="34" charset="0"/>
              <a:buChar char="•"/>
            </a:pPr>
            <a:r>
              <a:rPr lang="it-IT" sz="2000">
                <a:solidFill>
                  <a:schemeClr val="tx1">
                    <a:lumMod val="50000"/>
                    <a:lumOff val="50000"/>
                  </a:schemeClr>
                </a:solidFill>
              </a:rPr>
              <a:t>per classi di età (25-42 anni = Millennials, 43-56 anni = Generazione X, 57-74 anni = Baby boomers) </a:t>
            </a:r>
            <a:endParaRPr lang="it-IT" sz="2000">
              <a:solidFill>
                <a:schemeClr val="tx1">
                  <a:lumMod val="50000"/>
                  <a:lumOff val="50000"/>
                </a:schemeClr>
              </a:solidFill>
              <a:cs typeface="Calibri Light"/>
            </a:endParaRPr>
          </a:p>
          <a:p>
            <a:pPr marL="742950" lvl="1" indent="-285750">
              <a:buFont typeface="Arial" panose="020B0604020202020204" pitchFamily="34" charset="0"/>
              <a:buChar char="•"/>
            </a:pPr>
            <a:r>
              <a:rPr lang="it-IT" sz="2000">
                <a:solidFill>
                  <a:schemeClr val="tx1">
                    <a:lumMod val="50000"/>
                    <a:lumOff val="50000"/>
                  </a:schemeClr>
                </a:solidFill>
              </a:rPr>
              <a:t>per gruppi linguistici</a:t>
            </a:r>
            <a:endParaRPr lang="it-IT" sz="2000">
              <a:solidFill>
                <a:schemeClr val="tx1">
                  <a:lumMod val="50000"/>
                  <a:lumOff val="50000"/>
                </a:schemeClr>
              </a:solidFill>
              <a:cs typeface="Calibri Light"/>
            </a:endParaRPr>
          </a:p>
          <a:p>
            <a:pPr marL="742950" lvl="1" indent="-285750">
              <a:buFont typeface="Arial" panose="020B0604020202020204" pitchFamily="34" charset="0"/>
              <a:buChar char="•"/>
            </a:pPr>
            <a:r>
              <a:rPr lang="it-IT" sz="2000">
                <a:solidFill>
                  <a:schemeClr val="tx1">
                    <a:lumMod val="50000"/>
                    <a:lumOff val="50000"/>
                  </a:schemeClr>
                </a:solidFill>
              </a:rPr>
              <a:t>per appartenenza territoriale (otto Comunità comprensoriali dell’Alto Adige)</a:t>
            </a:r>
            <a:endParaRPr lang="de-DE" sz="2000">
              <a:solidFill>
                <a:schemeClr val="tx1">
                  <a:lumMod val="50000"/>
                  <a:lumOff val="50000"/>
                </a:schemeClr>
              </a:solidFill>
            </a:endParaRPr>
          </a:p>
          <a:p>
            <a:endParaRPr lang="en-US">
              <a:cs typeface="Calibri"/>
            </a:endParaRPr>
          </a:p>
        </p:txBody>
      </p:sp>
      <p:sp>
        <p:nvSpPr>
          <p:cNvPr id="4" name="Foliennummernplatzhalter 3"/>
          <p:cNvSpPr>
            <a:spLocks noGrp="1"/>
          </p:cNvSpPr>
          <p:nvPr>
            <p:ph type="sldNum" sz="quarter" idx="5"/>
          </p:nvPr>
        </p:nvSpPr>
        <p:spPr/>
        <p:txBody>
          <a:bodyPr/>
          <a:lstStyle/>
          <a:p>
            <a:fld id="{26D5BFB8-AAEF-9846-B079-971A2147A234}" type="slidenum">
              <a:rPr lang="en-US" smtClean="0"/>
              <a:t>15</a:t>
            </a:fld>
            <a:endParaRPr lang="en-US"/>
          </a:p>
        </p:txBody>
      </p:sp>
    </p:spTree>
    <p:extLst>
      <p:ext uri="{BB962C8B-B14F-4D97-AF65-F5344CB8AC3E}">
        <p14:creationId xmlns:p14="http://schemas.microsoft.com/office/powerpoint/2010/main" val="3926530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pPr>
            <a:r>
              <a:rPr lang="it-IT" b="0" dirty="0" err="1">
                <a:solidFill>
                  <a:schemeClr val="tx1">
                    <a:lumMod val="50000"/>
                    <a:lumOff val="50000"/>
                  </a:schemeClr>
                </a:solidFill>
              </a:rPr>
              <a:t>Strukturelle</a:t>
            </a:r>
            <a:r>
              <a:rPr lang="it-IT" b="0" dirty="0">
                <a:solidFill>
                  <a:schemeClr val="tx1">
                    <a:lumMod val="50000"/>
                    <a:lumOff val="50000"/>
                  </a:schemeClr>
                </a:solidFill>
              </a:rPr>
              <a:t> </a:t>
            </a:r>
            <a:r>
              <a:rPr lang="it-IT" b="0" dirty="0" err="1">
                <a:solidFill>
                  <a:schemeClr val="tx1">
                    <a:lumMod val="50000"/>
                    <a:lumOff val="50000"/>
                  </a:schemeClr>
                </a:solidFill>
              </a:rPr>
              <a:t>Wandlungsprozesse</a:t>
            </a:r>
            <a:r>
              <a:rPr lang="it-IT" b="0" dirty="0">
                <a:solidFill>
                  <a:schemeClr val="tx1">
                    <a:lumMod val="50000"/>
                    <a:lumOff val="50000"/>
                  </a:schemeClr>
                </a:solidFill>
              </a:rPr>
              <a:t>; </a:t>
            </a:r>
            <a:r>
              <a:rPr lang="it-IT" b="0" dirty="0" err="1">
                <a:solidFill>
                  <a:schemeClr val="tx1">
                    <a:lumMod val="50000"/>
                    <a:lumOff val="50000"/>
                  </a:schemeClr>
                </a:solidFill>
              </a:rPr>
              <a:t>Bildungsreformen</a:t>
            </a:r>
            <a:endParaRPr lang="de-DE" sz="1200" b="0" dirty="0">
              <a:solidFill>
                <a:schemeClr val="tx1">
                  <a:lumMod val="50000"/>
                  <a:lumOff val="50000"/>
                </a:schemeClr>
              </a:solidFill>
              <a:effectLst/>
              <a:latin typeface="+mn-lt"/>
              <a:ea typeface="+mn-ea"/>
              <a:cs typeface="+mn-cs"/>
            </a:endParaRPr>
          </a:p>
          <a:p>
            <a:pPr>
              <a:spcBef>
                <a:spcPts val="600"/>
              </a:spcBef>
            </a:pPr>
            <a:endParaRPr lang="de-DE" sz="1200" b="0" dirty="0">
              <a:solidFill>
                <a:schemeClr val="tx1">
                  <a:lumMod val="50000"/>
                  <a:lumOff val="50000"/>
                </a:schemeClr>
              </a:solidFill>
              <a:effectLst/>
              <a:latin typeface="+mn-lt"/>
              <a:ea typeface="+mn-ea"/>
              <a:cs typeface="+mn-cs"/>
            </a:endParaRPr>
          </a:p>
          <a:p>
            <a:pPr>
              <a:spcBef>
                <a:spcPts val="600"/>
              </a:spcBef>
            </a:pPr>
            <a:r>
              <a:rPr lang="de-DE" sz="1100" dirty="0">
                <a:effectLst/>
                <a:latin typeface="Calibri" panose="020F0502020204030204" pitchFamily="34" charset="0"/>
                <a:ea typeface="Calibri" panose="020F0502020204030204" pitchFamily="34" charset="0"/>
                <a:cs typeface="Arial" panose="020B0604020202020204" pitchFamily="34" charset="0"/>
              </a:rPr>
              <a:t>Knapp 60 % der Befragten haben einen höheren Bildungsabschluss als ihre Eltern.</a:t>
            </a:r>
          </a:p>
          <a:p>
            <a:r>
              <a:rPr lang="de-DE" sz="1100" dirty="0">
                <a:effectLst/>
                <a:latin typeface="Calibri" panose="020F0502020204030204" pitchFamily="34" charset="0"/>
                <a:ea typeface="Calibri" panose="020F0502020204030204" pitchFamily="34" charset="0"/>
                <a:cs typeface="Arial" panose="020B0604020202020204" pitchFamily="34" charset="0"/>
              </a:rPr>
              <a:t>Dieser Aufwärtstrend hat sich über die drei Generationen etwas abgeschwächt (bei den Millennials sind erstmals gleich viele Leute immobil wie aufwärts mobil – ca. 45 %), was aber einfach damit zusammenhängt, dass es aufgrund des insgesamt gestiegenen Bildungsniveaus schwieriger ist, sich im Vergleich zu den Eltern zu verbessern</a:t>
            </a:r>
          </a:p>
          <a:p>
            <a:endParaRPr lang="de-DE" sz="1100" dirty="0">
              <a:effectLst/>
              <a:latin typeface="Calibri" panose="020F0502020204030204" pitchFamily="34" charset="0"/>
              <a:ea typeface="Calibri" panose="020F0502020204030204" pitchFamily="34" charset="0"/>
              <a:cs typeface="Arial" panose="020B0604020202020204" pitchFamily="34" charset="0"/>
            </a:endParaRPr>
          </a:p>
          <a:p>
            <a:r>
              <a:rPr lang="it-IT" sz="1800" b="0" dirty="0">
                <a:solidFill>
                  <a:schemeClr val="tx1">
                    <a:lumMod val="50000"/>
                    <a:lumOff val="50000"/>
                  </a:schemeClr>
                </a:solidFill>
              </a:rPr>
              <a:t>(Babyboomer: 72,7 %, Generation X: 60,5%, </a:t>
            </a:r>
            <a:r>
              <a:rPr lang="it-IT" sz="1800" b="0" dirty="0" err="1">
                <a:solidFill>
                  <a:schemeClr val="tx1">
                    <a:lumMod val="50000"/>
                    <a:lumOff val="50000"/>
                  </a:schemeClr>
                </a:solidFill>
              </a:rPr>
              <a:t>Millenials</a:t>
            </a:r>
            <a:r>
              <a:rPr lang="it-IT" sz="1800" b="0" dirty="0">
                <a:solidFill>
                  <a:schemeClr val="tx1">
                    <a:lumMod val="50000"/>
                    <a:lumOff val="50000"/>
                  </a:schemeClr>
                </a:solidFill>
              </a:rPr>
              <a:t>: 45,2%)</a:t>
            </a:r>
            <a:endParaRPr lang="de-DE" sz="1100" dirty="0">
              <a:effectLst/>
              <a:latin typeface="Calibri" panose="020F0502020204030204" pitchFamily="34" charset="0"/>
              <a:ea typeface="Calibri" panose="020F0502020204030204" pitchFamily="34" charset="0"/>
              <a:cs typeface="Arial" panose="020B0604020202020204" pitchFamily="34" charset="0"/>
            </a:endParaRPr>
          </a:p>
          <a:p>
            <a:endParaRPr lang="de-DE"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6D5BFB8-AAEF-9846-B079-971A2147A234}" type="slidenum">
              <a:rPr lang="en-US" smtClean="0"/>
              <a:t>17</a:t>
            </a:fld>
            <a:endParaRPr lang="en-US"/>
          </a:p>
        </p:txBody>
      </p:sp>
    </p:spTree>
    <p:extLst>
      <p:ext uri="{BB962C8B-B14F-4D97-AF65-F5344CB8AC3E}">
        <p14:creationId xmlns:p14="http://schemas.microsoft.com/office/powerpoint/2010/main" val="180086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Arial" panose="020B0604020202020204" pitchFamily="34" charset="0"/>
              </a:rPr>
              <a:t>Trotz des insgesamt gestiegenen Bildungsniveaus sind die Chancen auf einen Hochschulabschluss ungleich verteilt. Wer mindestens einen Elternteil mit Hochschulabschluss hat, hat deutlich größere Chancen, selbst einen zu erreichen (Abb. 21). Man kann also durchaus sagen, dass auch in Südtirol Bildungsabschlüsse bis zu einem bestimmten Grad vererbt werden</a:t>
            </a:r>
            <a:endParaRPr lang="de-DE" dirty="0"/>
          </a:p>
        </p:txBody>
      </p:sp>
      <p:sp>
        <p:nvSpPr>
          <p:cNvPr id="4" name="Foliennummernplatzhalter 3"/>
          <p:cNvSpPr>
            <a:spLocks noGrp="1"/>
          </p:cNvSpPr>
          <p:nvPr>
            <p:ph type="sldNum" sz="quarter" idx="5"/>
          </p:nvPr>
        </p:nvSpPr>
        <p:spPr/>
        <p:txBody>
          <a:bodyPr/>
          <a:lstStyle/>
          <a:p>
            <a:fld id="{26D5BFB8-AAEF-9846-B079-971A2147A234}" type="slidenum">
              <a:rPr lang="en-US" smtClean="0"/>
              <a:t>18</a:t>
            </a:fld>
            <a:endParaRPr lang="en-US"/>
          </a:p>
        </p:txBody>
      </p:sp>
    </p:spTree>
    <p:extLst>
      <p:ext uri="{BB962C8B-B14F-4D97-AF65-F5344CB8AC3E}">
        <p14:creationId xmlns:p14="http://schemas.microsoft.com/office/powerpoint/2010/main" val="2172503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Vergleich zwischen dem Erwerbsstatus und Beruf der Befragten, der zum Zeitpunkt der Befragung ausgeübt wurde und dem Erwerbsstatus und Beruf der Eltern zum Zeitpunkt, als die befragte Person 14 Jahre alt war</a:t>
            </a:r>
            <a:endParaRPr lang="it-IT"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Arial" panose="020B0604020202020204" pitchFamily="34" charset="0"/>
              </a:rPr>
              <a:t>Die Beschäftigungsstruktur hat sich aufgrund wirtschaftlicher Modernisierungsprozesse und einer zunehmenden Tertiärisierung über die Generationen hinweg verändert. Gewisse Berufe – z. B. in der Landwirtschaft oder der Industrie – sind weniger geworden, andere – vor allem im Dienstleistungssektor – mehr. </a:t>
            </a:r>
          </a:p>
          <a:p>
            <a:endParaRPr lang="de-DE" dirty="0"/>
          </a:p>
        </p:txBody>
      </p:sp>
      <p:sp>
        <p:nvSpPr>
          <p:cNvPr id="4" name="Foliennummernplatzhalter 3"/>
          <p:cNvSpPr>
            <a:spLocks noGrp="1"/>
          </p:cNvSpPr>
          <p:nvPr>
            <p:ph type="sldNum" sz="quarter" idx="5"/>
          </p:nvPr>
        </p:nvSpPr>
        <p:spPr/>
        <p:txBody>
          <a:bodyPr/>
          <a:lstStyle/>
          <a:p>
            <a:fld id="{26D5BFB8-AAEF-9846-B079-971A2147A234}" type="slidenum">
              <a:rPr lang="en-US" smtClean="0"/>
              <a:t>19</a:t>
            </a:fld>
            <a:endParaRPr lang="en-US"/>
          </a:p>
        </p:txBody>
      </p:sp>
    </p:spTree>
    <p:extLst>
      <p:ext uri="{BB962C8B-B14F-4D97-AF65-F5344CB8AC3E}">
        <p14:creationId xmlns:p14="http://schemas.microsoft.com/office/powerpoint/2010/main" val="1718970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cs typeface="Calibri"/>
              </a:rPr>
              <a:t>Dire </a:t>
            </a:r>
            <a:r>
              <a:rPr lang="en-US" dirty="0" err="1">
                <a:cs typeface="Calibri"/>
              </a:rPr>
              <a:t>che</a:t>
            </a:r>
            <a:r>
              <a:rPr lang="en-US" dirty="0">
                <a:cs typeface="Calibri"/>
              </a:rPr>
              <a:t> per I Millennials </a:t>
            </a:r>
            <a:r>
              <a:rPr lang="en-US" dirty="0" err="1">
                <a:cs typeface="Calibri"/>
              </a:rPr>
              <a:t>può</a:t>
            </a:r>
            <a:r>
              <a:rPr lang="en-US" dirty="0">
                <a:cs typeface="Calibri"/>
              </a:rPr>
              <a:t> NON </a:t>
            </a:r>
            <a:r>
              <a:rPr lang="en-US" dirty="0" err="1">
                <a:cs typeface="Calibri"/>
              </a:rPr>
              <a:t>trattarsi</a:t>
            </a:r>
            <a:r>
              <a:rPr lang="en-US" dirty="0">
                <a:cs typeface="Calibri"/>
              </a:rPr>
              <a:t> del </a:t>
            </a:r>
            <a:r>
              <a:rPr lang="en-US" dirty="0" err="1">
                <a:cs typeface="Calibri"/>
              </a:rPr>
              <a:t>livello</a:t>
            </a:r>
            <a:r>
              <a:rPr lang="en-US" dirty="0">
                <a:cs typeface="Calibri"/>
              </a:rPr>
              <a:t> </a:t>
            </a:r>
            <a:r>
              <a:rPr lang="en-US" dirty="0" err="1">
                <a:cs typeface="Calibri"/>
              </a:rPr>
              <a:t>professionale</a:t>
            </a:r>
            <a:r>
              <a:rPr lang="en-US" dirty="0">
                <a:cs typeface="Calibri"/>
              </a:rPr>
              <a:t> </a:t>
            </a:r>
            <a:r>
              <a:rPr lang="en-US" dirty="0" err="1">
                <a:cs typeface="Calibri"/>
              </a:rPr>
              <a:t>più</a:t>
            </a:r>
            <a:r>
              <a:rPr lang="en-US" dirty="0">
                <a:cs typeface="Calibri"/>
              </a:rPr>
              <a:t> </a:t>
            </a:r>
            <a:r>
              <a:rPr lang="en-US" dirty="0" err="1">
                <a:cs typeface="Calibri"/>
              </a:rPr>
              <a:t>elevato</a:t>
            </a:r>
            <a:r>
              <a:rPr lang="en-US" dirty="0">
                <a:cs typeface="Calibri"/>
              </a:rPr>
              <a:t> </a:t>
            </a:r>
            <a:r>
              <a:rPr lang="en-US" dirty="0" err="1">
                <a:cs typeface="Calibri"/>
              </a:rPr>
              <a:t>della</a:t>
            </a:r>
            <a:r>
              <a:rPr lang="en-US" dirty="0">
                <a:cs typeface="Calibri"/>
              </a:rPr>
              <a:t> loro </a:t>
            </a:r>
            <a:r>
              <a:rPr lang="en-US" dirty="0" err="1">
                <a:cs typeface="Calibri"/>
              </a:rPr>
              <a:t>carriera</a:t>
            </a:r>
            <a:r>
              <a:rPr lang="en-US" dirty="0">
                <a:cs typeface="Calibri"/>
              </a:rPr>
              <a:t>, </a:t>
            </a:r>
            <a:r>
              <a:rPr lang="en-US" dirty="0" err="1">
                <a:cs typeface="Calibri"/>
              </a:rPr>
              <a:t>che</a:t>
            </a:r>
            <a:r>
              <a:rPr lang="en-US" dirty="0">
                <a:cs typeface="Calibri"/>
              </a:rPr>
              <a:t> è </a:t>
            </a:r>
            <a:r>
              <a:rPr lang="en-US" dirty="0" err="1">
                <a:cs typeface="Calibri"/>
              </a:rPr>
              <a:t>ancora</a:t>
            </a:r>
            <a:r>
              <a:rPr lang="en-US" dirty="0">
                <a:cs typeface="Calibri"/>
              </a:rPr>
              <a:t> in </a:t>
            </a:r>
            <a:r>
              <a:rPr lang="en-US" dirty="0" err="1">
                <a:cs typeface="Calibri"/>
              </a:rPr>
              <a:t>divenire</a:t>
            </a:r>
            <a:r>
              <a:rPr lang="en-US" dirty="0">
                <a:cs typeface="Calibri"/>
              </a:rPr>
              <a:t>, </a:t>
            </a:r>
            <a:r>
              <a:rPr lang="en-US" dirty="0" err="1">
                <a:cs typeface="Calibri"/>
              </a:rPr>
              <a:t>mentre</a:t>
            </a:r>
            <a:r>
              <a:rPr lang="en-US" dirty="0">
                <a:cs typeface="Calibri"/>
              </a:rPr>
              <a:t> per Baby boomers </a:t>
            </a:r>
            <a:r>
              <a:rPr lang="en-US" dirty="0" err="1">
                <a:cs typeface="Calibri"/>
              </a:rPr>
              <a:t>sicuramente</a:t>
            </a:r>
            <a:r>
              <a:rPr lang="en-US" dirty="0">
                <a:cs typeface="Calibri"/>
              </a:rPr>
              <a:t> e per la </a:t>
            </a:r>
            <a:r>
              <a:rPr lang="en-US" dirty="0" err="1">
                <a:cs typeface="Calibri"/>
              </a:rPr>
              <a:t>stragrande</a:t>
            </a:r>
            <a:r>
              <a:rPr lang="en-US" dirty="0">
                <a:cs typeface="Calibri"/>
              </a:rPr>
              <a:t> </a:t>
            </a:r>
            <a:r>
              <a:rPr lang="en-US" dirty="0" err="1">
                <a:cs typeface="Calibri"/>
              </a:rPr>
              <a:t>maggioranza</a:t>
            </a:r>
            <a:r>
              <a:rPr lang="en-US" dirty="0">
                <a:cs typeface="Calibri"/>
              </a:rPr>
              <a:t> </a:t>
            </a:r>
            <a:r>
              <a:rPr lang="en-US" dirty="0" err="1">
                <a:cs typeface="Calibri"/>
              </a:rPr>
              <a:t>della</a:t>
            </a:r>
            <a:r>
              <a:rPr lang="en-US" dirty="0">
                <a:cs typeface="Calibri"/>
              </a:rPr>
              <a:t> </a:t>
            </a:r>
            <a:r>
              <a:rPr lang="en-US" dirty="0" err="1">
                <a:cs typeface="Calibri"/>
              </a:rPr>
              <a:t>Generazione</a:t>
            </a:r>
            <a:r>
              <a:rPr lang="en-US" dirty="0">
                <a:cs typeface="Calibri"/>
              </a:rPr>
              <a:t> X </a:t>
            </a:r>
            <a:r>
              <a:rPr lang="en-US" dirty="0" err="1">
                <a:cs typeface="Calibri"/>
              </a:rPr>
              <a:t>possiamo</a:t>
            </a:r>
            <a:r>
              <a:rPr lang="en-US" dirty="0">
                <a:cs typeface="Calibri"/>
              </a:rPr>
              <a:t> </a:t>
            </a:r>
            <a:r>
              <a:rPr lang="en-US" dirty="0" err="1">
                <a:cs typeface="Calibri"/>
              </a:rPr>
              <a:t>invece</a:t>
            </a:r>
            <a:r>
              <a:rPr lang="en-US" dirty="0">
                <a:cs typeface="Calibri"/>
              </a:rPr>
              <a:t> </a:t>
            </a:r>
            <a:r>
              <a:rPr lang="en-US" dirty="0" err="1">
                <a:cs typeface="Calibri"/>
              </a:rPr>
              <a:t>affermarlo</a:t>
            </a:r>
            <a:r>
              <a:rPr lang="en-US" dirty="0">
                <a:cs typeface="Calibri"/>
              </a:rPr>
              <a:t> con </a:t>
            </a:r>
            <a:r>
              <a:rPr lang="en-US" dirty="0" err="1">
                <a:cs typeface="Calibri"/>
              </a:rPr>
              <a:t>sicurezza</a:t>
            </a:r>
            <a:r>
              <a:rPr lang="en-US" dirty="0">
                <a:cs typeface="Calibri"/>
              </a:rPr>
              <a:t>.</a:t>
            </a:r>
          </a:p>
          <a:p>
            <a:endParaRPr lang="en-US" dirty="0">
              <a:cs typeface="Calibri"/>
            </a:endParaRPr>
          </a:p>
          <a:p>
            <a:pPr algn="l"/>
            <a:r>
              <a:rPr lang="de-DE" sz="1800" b="0" i="0" u="none" strike="noStrike" baseline="0" dirty="0">
                <a:latin typeface="MiloSerifPro-Text"/>
              </a:rPr>
              <a:t>Man kann alle </a:t>
            </a:r>
            <a:r>
              <a:rPr lang="de-DE" sz="1800" b="0" i="0" u="none" strike="noStrike" baseline="0" dirty="0" err="1">
                <a:latin typeface="MiloSerifPro-Text"/>
              </a:rPr>
              <a:t>EseG</a:t>
            </a:r>
            <a:r>
              <a:rPr lang="de-DE" sz="1800" b="0" i="0" u="none" strike="noStrike" baseline="0" dirty="0">
                <a:latin typeface="MiloSerifPro-Text"/>
              </a:rPr>
              <a:t>-Berufsklassen in drei übergeordnete Makroklassen zusammenfassen (siehe Bohr 2018). Die Berufsklassen 1 und 2 bilden dabei die höchste Klasse (engl. </a:t>
            </a:r>
            <a:r>
              <a:rPr lang="de-DE" sz="1800" b="0" i="1" u="none" strike="noStrike" baseline="0" dirty="0">
                <a:latin typeface="MiloSerifPro-TextIta"/>
              </a:rPr>
              <a:t>high </a:t>
            </a:r>
            <a:r>
              <a:rPr lang="de-DE" sz="1800" b="0" i="1" u="none" strike="noStrike" baseline="0" dirty="0" err="1">
                <a:latin typeface="MiloSerifPro-TextIta"/>
              </a:rPr>
              <a:t>class</a:t>
            </a:r>
            <a:r>
              <a:rPr lang="de-DE" sz="1800" b="0" i="1" u="none" strike="noStrike" baseline="0" dirty="0">
                <a:latin typeface="MiloSerifPro-TextIta"/>
              </a:rPr>
              <a:t>)</a:t>
            </a:r>
            <a:r>
              <a:rPr lang="de-DE" sz="1800" b="0" i="0" u="none" strike="noStrike" baseline="0" dirty="0">
                <a:latin typeface="MiloSerifPro-Text"/>
              </a:rPr>
              <a:t>, die Berufsklassen 3 und 4 die Mittelklasse (</a:t>
            </a:r>
            <a:r>
              <a:rPr lang="de-DE" sz="1800" b="0" i="1" u="none" strike="noStrike" baseline="0" dirty="0" err="1">
                <a:latin typeface="MiloSerifPro-TextIta"/>
              </a:rPr>
              <a:t>middle</a:t>
            </a:r>
            <a:r>
              <a:rPr lang="de-DE" sz="1800" b="0" i="1" u="none" strike="noStrike" baseline="0" dirty="0">
                <a:latin typeface="MiloSerifPro-TextIta"/>
              </a:rPr>
              <a:t> </a:t>
            </a:r>
            <a:r>
              <a:rPr lang="de-DE" sz="1800" b="0" i="1" u="none" strike="noStrike" baseline="0" dirty="0" err="1">
                <a:latin typeface="MiloSerifPro-TextIta"/>
              </a:rPr>
              <a:t>class</a:t>
            </a:r>
            <a:r>
              <a:rPr lang="de-DE" sz="1800" b="0" i="0" u="none" strike="noStrike" baseline="0" dirty="0">
                <a:latin typeface="MiloSerifPro-Text"/>
              </a:rPr>
              <a:t>) und die Berufsklassen 5, 6 und 7 die Arbeiterklasse (</a:t>
            </a:r>
            <a:r>
              <a:rPr lang="de-DE" sz="1800" b="0" i="1" u="none" strike="noStrike" baseline="0" dirty="0" err="1">
                <a:latin typeface="MiloSerifPro-TextIta"/>
              </a:rPr>
              <a:t>working</a:t>
            </a:r>
            <a:r>
              <a:rPr lang="de-DE" sz="1800" b="0" i="1" u="none" strike="noStrike" baseline="0" dirty="0">
                <a:latin typeface="MiloSerifPro-TextIta"/>
              </a:rPr>
              <a:t> </a:t>
            </a:r>
            <a:r>
              <a:rPr lang="de-DE" sz="1800" b="0" i="1" u="none" strike="noStrike" baseline="0" dirty="0" err="1">
                <a:latin typeface="MiloSerifPro-TextIta"/>
              </a:rPr>
              <a:t>class</a:t>
            </a:r>
            <a:r>
              <a:rPr lang="de-DE" sz="1800" b="0" i="0" u="none" strike="noStrike" baseline="0" dirty="0">
                <a:latin typeface="MiloSerifPro-Text"/>
              </a:rPr>
              <a:t>). Ein Blick auf die Verteilung zwischen diesen drei Makroklassen bringt interessante</a:t>
            </a:r>
          </a:p>
          <a:p>
            <a:pPr algn="l"/>
            <a:r>
              <a:rPr lang="de-DE" sz="1800" b="0" i="0" u="none" strike="noStrike" baseline="0" dirty="0">
                <a:latin typeface="MiloSerifPro-Text"/>
              </a:rPr>
              <a:t>Erkenntnisse,</a:t>
            </a:r>
          </a:p>
          <a:p>
            <a:pPr algn="l"/>
            <a:endParaRPr lang="de-DE" sz="1800" b="0" i="0" u="none" strike="noStrike" baseline="0" dirty="0">
              <a:latin typeface="MiloSerifPro-Text"/>
              <a:cs typeface="Calibri"/>
            </a:endParaRPr>
          </a:p>
          <a:p>
            <a:pPr algn="l"/>
            <a:r>
              <a:rPr lang="de-DE" sz="1800" b="0" i="0" u="none" strike="noStrike" baseline="0" dirty="0" err="1">
                <a:latin typeface="MiloSerifPro-Text"/>
                <a:cs typeface="Calibri"/>
              </a:rPr>
              <a:t>Millenials</a:t>
            </a:r>
            <a:r>
              <a:rPr lang="de-DE" sz="1800" b="0" i="0" u="none" strike="noStrike" baseline="0" dirty="0">
                <a:latin typeface="MiloSerifPro-Text"/>
                <a:cs typeface="Calibri"/>
              </a:rPr>
              <a:t> </a:t>
            </a:r>
            <a:r>
              <a:rPr lang="de-DE" sz="1800" b="0" i="0" u="none" strike="noStrike" baseline="0" dirty="0">
                <a:latin typeface="MiloSerifPro-Text"/>
                <a:cs typeface="Calibri"/>
                <a:sym typeface="Wingdings" panose="05000000000000000000" pitchFamily="2" charset="2"/>
              </a:rPr>
              <a:t> sanduhr-förmige Verteilung  auch in anderen Regionen zu beobachten (typisch für die sogenannte vierte industrielle Revolution)</a:t>
            </a:r>
            <a:endParaRPr lang="en-US" dirty="0">
              <a:cs typeface="Calibri"/>
            </a:endParaRPr>
          </a:p>
        </p:txBody>
      </p:sp>
      <p:sp>
        <p:nvSpPr>
          <p:cNvPr id="4" name="Segnaposto numero diapositiva 3"/>
          <p:cNvSpPr>
            <a:spLocks noGrp="1"/>
          </p:cNvSpPr>
          <p:nvPr>
            <p:ph type="sldNum" sz="quarter" idx="5"/>
          </p:nvPr>
        </p:nvSpPr>
        <p:spPr/>
        <p:txBody>
          <a:bodyPr/>
          <a:lstStyle/>
          <a:p>
            <a:fld id="{26D5BFB8-AAEF-9846-B079-971A2147A234}" type="slidenum">
              <a:rPr lang="en-US" smtClean="0"/>
              <a:t>20</a:t>
            </a:fld>
            <a:endParaRPr lang="en-US"/>
          </a:p>
        </p:txBody>
      </p:sp>
    </p:spTree>
    <p:extLst>
      <p:ext uri="{BB962C8B-B14F-4D97-AF65-F5344CB8AC3E}">
        <p14:creationId xmlns:p14="http://schemas.microsoft.com/office/powerpoint/2010/main" val="1520208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de-DE" sz="1800" dirty="0">
                <a:effectLst/>
                <a:latin typeface="Calibri" panose="020F0502020204030204" pitchFamily="34" charset="0"/>
                <a:ea typeface="Calibri" panose="020F0502020204030204" pitchFamily="34" charset="0"/>
                <a:cs typeface="Arial" panose="020B0604020202020204" pitchFamily="34" charset="0"/>
              </a:rPr>
              <a:t>Die Daten zeigen, dass sich die wirtschaftliche Lage der Bürgerinnen in den vergangenen Jahrzehnten verbessert hat. 42,7 % der Befragten gaben an, dass sie heute ein einfacheres Auskommen haben als ihre Familie zu dem Zeitpunkt, als sie selbst 14 Jahre alt waren. 16,5 % kommen heute in ihrem Haushalt schwieriger über die Runden, als das in ihrem Elternhaus der Fall war. </a:t>
            </a:r>
          </a:p>
          <a:p>
            <a:pPr marL="742950" marR="0" lvl="1" indent="-285750">
              <a:lnSpc>
                <a:spcPct val="107000"/>
              </a:lnSpc>
              <a:spcBef>
                <a:spcPts val="0"/>
              </a:spcBef>
              <a:spcAft>
                <a:spcPts val="800"/>
              </a:spcAft>
              <a:buFont typeface="Courier New" panose="02070309020205020404" pitchFamily="49" charset="0"/>
              <a:buChar char="o"/>
            </a:pPr>
            <a:r>
              <a:rPr lang="de-DE" sz="1800" dirty="0">
                <a:effectLst/>
                <a:latin typeface="Calibri" panose="020F0502020204030204" pitchFamily="34" charset="0"/>
                <a:ea typeface="Calibri" panose="020F0502020204030204" pitchFamily="34" charset="0"/>
                <a:cs typeface="Arial" panose="020B0604020202020204" pitchFamily="34" charset="0"/>
              </a:rPr>
              <a:t>Für 40 % ist es gleichgeblieben, was darauf hinweist, dass der familiäre Hintergrund durchaus einen Einfluss auf die wirtschaftliche Lage einer Person haben kann</a:t>
            </a:r>
          </a:p>
        </p:txBody>
      </p:sp>
      <p:sp>
        <p:nvSpPr>
          <p:cNvPr id="4" name="Foliennummernplatzhalter 3"/>
          <p:cNvSpPr>
            <a:spLocks noGrp="1"/>
          </p:cNvSpPr>
          <p:nvPr>
            <p:ph type="sldNum" sz="quarter" idx="5"/>
          </p:nvPr>
        </p:nvSpPr>
        <p:spPr/>
        <p:txBody>
          <a:bodyPr/>
          <a:lstStyle/>
          <a:p>
            <a:fld id="{26D5BFB8-AAEF-9846-B079-971A2147A234}" type="slidenum">
              <a:rPr lang="en-US" smtClean="0"/>
              <a:t>21</a:t>
            </a:fld>
            <a:endParaRPr lang="en-US"/>
          </a:p>
        </p:txBody>
      </p:sp>
    </p:spTree>
    <p:extLst>
      <p:ext uri="{BB962C8B-B14F-4D97-AF65-F5344CB8AC3E}">
        <p14:creationId xmlns:p14="http://schemas.microsoft.com/office/powerpoint/2010/main" val="4223680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lumMod val="50000"/>
                    <a:lumOff val="50000"/>
                  </a:schemeClr>
                </a:solidFill>
              </a:rPr>
              <a:t>Die Verwendung des sozioökonomischen Status (SES), der in den 7 Klassen der </a:t>
            </a:r>
            <a:r>
              <a:rPr lang="de-DE" sz="1200" dirty="0" err="1">
                <a:solidFill>
                  <a:schemeClr val="tx1">
                    <a:lumMod val="50000"/>
                    <a:lumOff val="50000"/>
                  </a:schemeClr>
                </a:solidFill>
              </a:rPr>
              <a:t>ESeG</a:t>
            </a:r>
            <a:r>
              <a:rPr lang="de-DE" sz="1200" dirty="0">
                <a:solidFill>
                  <a:schemeClr val="tx1">
                    <a:lumMod val="50000"/>
                    <a:lumOff val="50000"/>
                  </a:schemeClr>
                </a:solidFill>
              </a:rPr>
              <a:t> klassifiziert ist, ermöglicht es uns, die Mobilität unter dem Gesichtspunkt des Beschäftigungsstatus in Bezug auf die Veränderungen in der Arbeitswelt zwischen den Generationen zu verstehen.</a:t>
            </a:r>
          </a:p>
          <a:p>
            <a:endParaRPr lang="de-DE" dirty="0"/>
          </a:p>
        </p:txBody>
      </p:sp>
      <p:sp>
        <p:nvSpPr>
          <p:cNvPr id="4" name="Foliennummernplatzhalter 3"/>
          <p:cNvSpPr>
            <a:spLocks noGrp="1"/>
          </p:cNvSpPr>
          <p:nvPr>
            <p:ph type="sldNum" sz="quarter" idx="5"/>
          </p:nvPr>
        </p:nvSpPr>
        <p:spPr/>
        <p:txBody>
          <a:bodyPr/>
          <a:lstStyle/>
          <a:p>
            <a:fld id="{26D5BFB8-AAEF-9846-B079-971A2147A234}" type="slidenum">
              <a:rPr lang="en-US" smtClean="0"/>
              <a:t>22</a:t>
            </a:fld>
            <a:endParaRPr lang="en-US"/>
          </a:p>
        </p:txBody>
      </p:sp>
    </p:spTree>
    <p:extLst>
      <p:ext uri="{BB962C8B-B14F-4D97-AF65-F5344CB8AC3E}">
        <p14:creationId xmlns:p14="http://schemas.microsoft.com/office/powerpoint/2010/main" val="1874630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err="1">
                <a:solidFill>
                  <a:srgbClr val="FFC000"/>
                </a:solidFill>
              </a:rPr>
              <a:t>Immobilität</a:t>
            </a:r>
            <a:r>
              <a:rPr lang="it-IT" sz="1200" b="1" dirty="0">
                <a:solidFill>
                  <a:srgbClr val="FFC000"/>
                </a:solidFill>
              </a:rPr>
              <a:t> (</a:t>
            </a:r>
            <a:r>
              <a:rPr lang="it-IT" sz="1200" b="1" dirty="0" err="1">
                <a:solidFill>
                  <a:srgbClr val="FFC000"/>
                </a:solidFill>
              </a:rPr>
              <a:t>orange</a:t>
            </a:r>
            <a:r>
              <a:rPr lang="it-IT" sz="1200" b="1" dirty="0">
                <a:solidFill>
                  <a:srgbClr val="FFC000"/>
                </a:solidFill>
              </a:rPr>
              <a:t> </a:t>
            </a:r>
            <a:r>
              <a:rPr lang="it-IT" sz="1200" b="1" dirty="0" err="1">
                <a:solidFill>
                  <a:srgbClr val="FFC000"/>
                </a:solidFill>
              </a:rPr>
              <a:t>Zellen</a:t>
            </a:r>
            <a:r>
              <a:rPr lang="it-IT" sz="1200" b="1" dirty="0">
                <a:solidFill>
                  <a:srgbClr val="FFC000"/>
                </a:solidFill>
              </a:rPr>
              <a:t>), </a:t>
            </a:r>
            <a:r>
              <a:rPr lang="it-IT" sz="1200" b="0" dirty="0" err="1">
                <a:solidFill>
                  <a:srgbClr val="FFC000"/>
                </a:solidFill>
              </a:rPr>
              <a:t>Zellen</a:t>
            </a:r>
            <a:r>
              <a:rPr lang="it-IT" sz="1200" b="0" dirty="0">
                <a:solidFill>
                  <a:srgbClr val="FFC000"/>
                </a:solidFill>
              </a:rPr>
              <a:t> </a:t>
            </a:r>
            <a:r>
              <a:rPr lang="it-IT" sz="1200" b="0" dirty="0" err="1">
                <a:solidFill>
                  <a:srgbClr val="FFC000"/>
                </a:solidFill>
              </a:rPr>
              <a:t>auf</a:t>
            </a:r>
            <a:r>
              <a:rPr lang="it-IT" sz="1200" b="0" dirty="0">
                <a:solidFill>
                  <a:srgbClr val="FFC000"/>
                </a:solidFill>
              </a:rPr>
              <a:t> der Diagonale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dirty="0">
              <a:solidFill>
                <a:schemeClr val="accent5">
                  <a:lumMod val="60000"/>
                  <a:lumOff val="4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err="1">
                <a:solidFill>
                  <a:schemeClr val="accent5">
                    <a:lumMod val="60000"/>
                    <a:lumOff val="40000"/>
                  </a:schemeClr>
                </a:solidFill>
              </a:rPr>
              <a:t>Horizontale</a:t>
            </a:r>
            <a:r>
              <a:rPr lang="it-IT" sz="1200" b="1" dirty="0">
                <a:solidFill>
                  <a:schemeClr val="accent5">
                    <a:lumMod val="60000"/>
                    <a:lumOff val="40000"/>
                  </a:schemeClr>
                </a:solidFill>
              </a:rPr>
              <a:t> </a:t>
            </a:r>
            <a:r>
              <a:rPr lang="it-IT" sz="1200" b="1" dirty="0" err="1">
                <a:solidFill>
                  <a:schemeClr val="accent5">
                    <a:lumMod val="60000"/>
                    <a:lumOff val="40000"/>
                  </a:schemeClr>
                </a:solidFill>
              </a:rPr>
              <a:t>Mobilität</a:t>
            </a:r>
            <a:r>
              <a:rPr lang="it-IT" sz="1200" b="1" dirty="0">
                <a:solidFill>
                  <a:schemeClr val="accent5">
                    <a:lumMod val="60000"/>
                    <a:lumOff val="40000"/>
                  </a:schemeClr>
                </a:solidFill>
              </a:rPr>
              <a:t> (</a:t>
            </a:r>
            <a:r>
              <a:rPr lang="it-IT" sz="1200" b="1" dirty="0" err="1">
                <a:solidFill>
                  <a:schemeClr val="accent5">
                    <a:lumMod val="60000"/>
                    <a:lumOff val="40000"/>
                  </a:schemeClr>
                </a:solidFill>
              </a:rPr>
              <a:t>braune</a:t>
            </a:r>
            <a:r>
              <a:rPr lang="it-IT" sz="1200" b="1" dirty="0">
                <a:solidFill>
                  <a:schemeClr val="accent5">
                    <a:lumMod val="60000"/>
                    <a:lumOff val="40000"/>
                  </a:schemeClr>
                </a:solidFill>
              </a:rPr>
              <a:t> </a:t>
            </a:r>
            <a:r>
              <a:rPr lang="it-IT" sz="1200" b="1" dirty="0" err="1">
                <a:solidFill>
                  <a:schemeClr val="accent5">
                    <a:lumMod val="60000"/>
                    <a:lumOff val="40000"/>
                  </a:schemeClr>
                </a:solidFill>
              </a:rPr>
              <a:t>Zellen</a:t>
            </a:r>
            <a:r>
              <a:rPr lang="it-IT" sz="1200" b="1" dirty="0">
                <a:solidFill>
                  <a:schemeClr val="tx1">
                    <a:lumMod val="50000"/>
                    <a:lumOff val="50000"/>
                  </a:schemeClr>
                </a:solidFill>
              </a:rPr>
              <a:t>), </a:t>
            </a:r>
            <a:r>
              <a:rPr lang="it-IT" sz="1200" dirty="0" err="1">
                <a:solidFill>
                  <a:schemeClr val="tx1">
                    <a:lumMod val="50000"/>
                    <a:lumOff val="50000"/>
                  </a:schemeClr>
                </a:solidFill>
              </a:rPr>
              <a:t>Bewegung</a:t>
            </a:r>
            <a:r>
              <a:rPr lang="it-IT" sz="1200" dirty="0">
                <a:solidFill>
                  <a:schemeClr val="tx1">
                    <a:lumMod val="50000"/>
                    <a:lumOff val="50000"/>
                  </a:schemeClr>
                </a:solidFill>
              </a:rPr>
              <a:t> </a:t>
            </a:r>
            <a:r>
              <a:rPr lang="it-IT" sz="1200" dirty="0" err="1">
                <a:solidFill>
                  <a:schemeClr val="tx1">
                    <a:lumMod val="50000"/>
                    <a:lumOff val="50000"/>
                  </a:schemeClr>
                </a:solidFill>
              </a:rPr>
              <a:t>innerhalt</a:t>
            </a:r>
            <a:r>
              <a:rPr lang="it-IT" sz="1200" dirty="0">
                <a:solidFill>
                  <a:schemeClr val="tx1">
                    <a:lumMod val="50000"/>
                    <a:lumOff val="50000"/>
                  </a:schemeClr>
                </a:solidFill>
              </a:rPr>
              <a:t> der </a:t>
            </a:r>
            <a:r>
              <a:rPr lang="it-IT" sz="1200" dirty="0" err="1">
                <a:solidFill>
                  <a:schemeClr val="tx1">
                    <a:lumMod val="50000"/>
                    <a:lumOff val="50000"/>
                  </a:schemeClr>
                </a:solidFill>
              </a:rPr>
              <a:t>drei</a:t>
            </a:r>
            <a:r>
              <a:rPr lang="it-IT" sz="1200" dirty="0">
                <a:solidFill>
                  <a:schemeClr val="tx1">
                    <a:lumMod val="50000"/>
                    <a:lumOff val="50000"/>
                  </a:schemeClr>
                </a:solidFill>
              </a:rPr>
              <a:t> </a:t>
            </a:r>
            <a:r>
              <a:rPr lang="it-IT" sz="1200" dirty="0" err="1">
                <a:solidFill>
                  <a:schemeClr val="tx1">
                    <a:lumMod val="50000"/>
                    <a:lumOff val="50000"/>
                  </a:schemeClr>
                </a:solidFill>
              </a:rPr>
              <a:t>Makro</a:t>
            </a:r>
            <a:r>
              <a:rPr lang="it-IT" sz="1200" dirty="0">
                <a:solidFill>
                  <a:schemeClr val="tx1">
                    <a:lumMod val="50000"/>
                    <a:lumOff val="50000"/>
                  </a:schemeClr>
                </a:solidFill>
              </a:rPr>
              <a:t>-Klassen (high class, middle class, working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err="1">
                <a:solidFill>
                  <a:schemeClr val="accent3">
                    <a:lumMod val="60000"/>
                    <a:lumOff val="40000"/>
                  </a:schemeClr>
                </a:solidFill>
              </a:rPr>
              <a:t>Aufstiegsmobilität</a:t>
            </a:r>
            <a:r>
              <a:rPr lang="it-IT" sz="1200" b="1" dirty="0">
                <a:solidFill>
                  <a:schemeClr val="accent3">
                    <a:lumMod val="60000"/>
                    <a:lumOff val="40000"/>
                  </a:schemeClr>
                </a:solidFill>
              </a:rPr>
              <a:t> (</a:t>
            </a:r>
            <a:r>
              <a:rPr lang="it-IT" sz="1200" b="1" dirty="0" err="1">
                <a:solidFill>
                  <a:schemeClr val="accent3">
                    <a:lumMod val="60000"/>
                    <a:lumOff val="40000"/>
                  </a:schemeClr>
                </a:solidFill>
              </a:rPr>
              <a:t>blaue</a:t>
            </a:r>
            <a:r>
              <a:rPr lang="it-IT" sz="1200" b="1" dirty="0">
                <a:solidFill>
                  <a:schemeClr val="accent3">
                    <a:lumMod val="60000"/>
                    <a:lumOff val="40000"/>
                  </a:schemeClr>
                </a:solidFill>
              </a:rPr>
              <a:t> </a:t>
            </a:r>
            <a:r>
              <a:rPr lang="it-IT" sz="1200" b="1" dirty="0" err="1">
                <a:solidFill>
                  <a:schemeClr val="accent3">
                    <a:lumMod val="60000"/>
                    <a:lumOff val="40000"/>
                  </a:schemeClr>
                </a:solidFill>
              </a:rPr>
              <a:t>Zellen</a:t>
            </a:r>
            <a:r>
              <a:rPr lang="it-IT" sz="1200" b="1" dirty="0">
                <a:solidFill>
                  <a:schemeClr val="accent3">
                    <a:lumMod val="60000"/>
                    <a:lumOff val="40000"/>
                  </a:schemeClr>
                </a:solidFill>
              </a:rPr>
              <a:t>) </a:t>
            </a:r>
            <a:r>
              <a:rPr lang="it-IT" sz="1200" dirty="0">
                <a:solidFill>
                  <a:schemeClr val="tx1">
                    <a:lumMod val="50000"/>
                    <a:lumOff val="50000"/>
                  </a:schemeClr>
                </a:solidFill>
              </a:rPr>
              <a:t>die </a:t>
            </a:r>
            <a:r>
              <a:rPr lang="it-IT" sz="1200" dirty="0" err="1">
                <a:solidFill>
                  <a:schemeClr val="tx1">
                    <a:lumMod val="50000"/>
                    <a:lumOff val="50000"/>
                  </a:schemeClr>
                </a:solidFill>
              </a:rPr>
              <a:t>Zellen</a:t>
            </a:r>
            <a:r>
              <a:rPr lang="it-IT" sz="1200" dirty="0">
                <a:solidFill>
                  <a:schemeClr val="tx1">
                    <a:lumMod val="50000"/>
                    <a:lumOff val="50000"/>
                  </a:schemeClr>
                </a:solidFill>
              </a:rPr>
              <a:t> </a:t>
            </a:r>
            <a:r>
              <a:rPr lang="it-IT" sz="1200" dirty="0" err="1">
                <a:solidFill>
                  <a:schemeClr val="tx1">
                    <a:lumMod val="50000"/>
                    <a:lumOff val="50000"/>
                  </a:schemeClr>
                </a:solidFill>
              </a:rPr>
              <a:t>unterhalb</a:t>
            </a:r>
            <a:r>
              <a:rPr lang="it-IT" sz="1200" dirty="0">
                <a:solidFill>
                  <a:schemeClr val="tx1">
                    <a:lumMod val="50000"/>
                    <a:lumOff val="50000"/>
                  </a:schemeClr>
                </a:solidFill>
              </a:rPr>
              <a:t> der Diagonale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err="1">
                <a:solidFill>
                  <a:srgbClr val="92D050"/>
                </a:solidFill>
              </a:rPr>
              <a:t>Abstiegsmobilität</a:t>
            </a:r>
            <a:r>
              <a:rPr lang="it-IT" sz="1200" b="1" dirty="0">
                <a:solidFill>
                  <a:srgbClr val="92D050"/>
                </a:solidFill>
              </a:rPr>
              <a:t> (</a:t>
            </a:r>
            <a:r>
              <a:rPr lang="it-IT" sz="1200" b="1" dirty="0" err="1">
                <a:solidFill>
                  <a:srgbClr val="92D050"/>
                </a:solidFill>
              </a:rPr>
              <a:t>grüne</a:t>
            </a:r>
            <a:r>
              <a:rPr lang="it-IT" sz="1200" b="1" dirty="0">
                <a:solidFill>
                  <a:srgbClr val="92D050"/>
                </a:solidFill>
              </a:rPr>
              <a:t> </a:t>
            </a:r>
            <a:r>
              <a:rPr lang="it-IT" sz="1200" b="1" dirty="0" err="1">
                <a:solidFill>
                  <a:srgbClr val="92D050"/>
                </a:solidFill>
              </a:rPr>
              <a:t>Zellen</a:t>
            </a:r>
            <a:r>
              <a:rPr lang="it-IT" sz="1200" b="1" dirty="0">
                <a:solidFill>
                  <a:srgbClr val="92D050"/>
                </a:solidFill>
              </a:rPr>
              <a:t>) </a:t>
            </a:r>
            <a:r>
              <a:rPr lang="it-IT" sz="1200" dirty="0">
                <a:solidFill>
                  <a:schemeClr val="tx1">
                    <a:lumMod val="50000"/>
                    <a:lumOff val="50000"/>
                  </a:schemeClr>
                </a:solidFill>
              </a:rPr>
              <a:t>die </a:t>
            </a:r>
            <a:r>
              <a:rPr lang="it-IT" sz="1200" dirty="0" err="1">
                <a:solidFill>
                  <a:schemeClr val="tx1">
                    <a:lumMod val="50000"/>
                    <a:lumOff val="50000"/>
                  </a:schemeClr>
                </a:solidFill>
              </a:rPr>
              <a:t>Zellen</a:t>
            </a:r>
            <a:r>
              <a:rPr lang="it-IT" sz="1200" dirty="0">
                <a:solidFill>
                  <a:schemeClr val="tx1">
                    <a:lumMod val="50000"/>
                    <a:lumOff val="50000"/>
                  </a:schemeClr>
                </a:solidFill>
              </a:rPr>
              <a:t> </a:t>
            </a:r>
            <a:r>
              <a:rPr lang="it-IT" sz="1200" dirty="0" err="1">
                <a:solidFill>
                  <a:schemeClr val="tx1">
                    <a:lumMod val="50000"/>
                    <a:lumOff val="50000"/>
                  </a:schemeClr>
                </a:solidFill>
              </a:rPr>
              <a:t>oberhalb</a:t>
            </a:r>
            <a:r>
              <a:rPr lang="it-IT" sz="1200" dirty="0">
                <a:solidFill>
                  <a:schemeClr val="tx1">
                    <a:lumMod val="50000"/>
                    <a:lumOff val="50000"/>
                  </a:schemeClr>
                </a:solidFill>
              </a:rPr>
              <a:t> der Diagonale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solidFill>
                <a:schemeClr val="tx1">
                  <a:lumMod val="50000"/>
                  <a:lumOff val="50000"/>
                </a:schemeClr>
              </a:solidFill>
            </a:endParaRPr>
          </a:p>
          <a:p>
            <a:endParaRPr lang="de-DE" dirty="0"/>
          </a:p>
        </p:txBody>
      </p:sp>
      <p:sp>
        <p:nvSpPr>
          <p:cNvPr id="4" name="Foliennummernplatzhalter 3"/>
          <p:cNvSpPr>
            <a:spLocks noGrp="1"/>
          </p:cNvSpPr>
          <p:nvPr>
            <p:ph type="sldNum" sz="quarter" idx="5"/>
          </p:nvPr>
        </p:nvSpPr>
        <p:spPr/>
        <p:txBody>
          <a:bodyPr/>
          <a:lstStyle/>
          <a:p>
            <a:fld id="{26D5BFB8-AAEF-9846-B079-971A2147A234}" type="slidenum">
              <a:rPr lang="en-US" smtClean="0"/>
              <a:t>23</a:t>
            </a:fld>
            <a:endParaRPr lang="en-US"/>
          </a:p>
        </p:txBody>
      </p:sp>
    </p:spTree>
    <p:extLst>
      <p:ext uri="{BB962C8B-B14F-4D97-AF65-F5344CB8AC3E}">
        <p14:creationId xmlns:p14="http://schemas.microsoft.com/office/powerpoint/2010/main" val="377900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a:solidFill>
                  <a:srgbClr val="242424"/>
                </a:solidFill>
                <a:effectLst/>
                <a:latin typeface="-apple-system"/>
              </a:rPr>
              <a:t>Reproduktion von Klassenstrukturen </a:t>
            </a:r>
          </a:p>
          <a:p>
            <a:pPr algn="l"/>
            <a:r>
              <a:rPr lang="de-DE" b="0" i="0">
                <a:solidFill>
                  <a:srgbClr val="242424"/>
                </a:solidFill>
                <a:effectLst/>
                <a:latin typeface="-apple-system"/>
              </a:rPr>
              <a:t>Bourdieu, Pierre (1987 [1979]). </a:t>
            </a:r>
            <a:r>
              <a:rPr lang="de-DE" b="0" i="1" u="none" strike="noStrike">
                <a:solidFill>
                  <a:srgbClr val="4F52B2"/>
                </a:solidFill>
                <a:effectLst/>
                <a:latin typeface="var(--fontFamilyBase)"/>
                <a:hlinkClick r:id="rId3" tooltip="https://de.wikipedia.org/wiki/Die_feinen_Unterschiede"/>
              </a:rPr>
              <a:t>Die feinen Unterschiede: Kritik der gesellschaftlichen Urteilskraft</a:t>
            </a:r>
            <a:r>
              <a:rPr lang="de-DE" b="0" i="1">
                <a:solidFill>
                  <a:srgbClr val="242424"/>
                </a:solidFill>
                <a:effectLst/>
                <a:latin typeface="-apple-system"/>
              </a:rPr>
              <a:t>.</a:t>
            </a:r>
            <a:r>
              <a:rPr lang="de-DE" b="0" i="0">
                <a:solidFill>
                  <a:srgbClr val="242424"/>
                </a:solidFill>
                <a:effectLst/>
                <a:latin typeface="-apple-system"/>
              </a:rPr>
              <a:t>  Frankfurt a.M.: Suhrkamp</a:t>
            </a:r>
          </a:p>
          <a:p>
            <a:pPr algn="l"/>
            <a:r>
              <a:rPr lang="de-DE" b="0" i="0">
                <a:solidFill>
                  <a:srgbClr val="242424"/>
                </a:solidFill>
                <a:effectLst/>
                <a:latin typeface="-apple-system"/>
              </a:rPr>
              <a:t>Fahrstuhl, auf und ab: </a:t>
            </a:r>
          </a:p>
          <a:p>
            <a:pPr algn="l"/>
            <a:r>
              <a:rPr lang="de-DE" b="0" i="0">
                <a:solidFill>
                  <a:srgbClr val="242424"/>
                </a:solidFill>
                <a:effectLst/>
                <a:latin typeface="-apple-system"/>
              </a:rPr>
              <a:t>Beck, Ulrich </a:t>
            </a:r>
            <a:r>
              <a:rPr lang="de-DE" b="0" i="0" err="1">
                <a:solidFill>
                  <a:srgbClr val="242424"/>
                </a:solidFill>
                <a:effectLst/>
                <a:latin typeface="-apple-system"/>
              </a:rPr>
              <a:t>Ulrich</a:t>
            </a:r>
            <a:r>
              <a:rPr lang="de-DE" b="0" i="0">
                <a:solidFill>
                  <a:srgbClr val="242424"/>
                </a:solidFill>
                <a:effectLst/>
                <a:latin typeface="-apple-system"/>
              </a:rPr>
              <a:t> Beck (1986). </a:t>
            </a:r>
            <a:r>
              <a:rPr lang="de-DE" b="0" i="1">
                <a:solidFill>
                  <a:srgbClr val="242424"/>
                </a:solidFill>
                <a:effectLst/>
                <a:latin typeface="-apple-system"/>
              </a:rPr>
              <a:t>Risikogesellschaft. Auf dem Weg in eine andere Moderne</a:t>
            </a:r>
            <a:r>
              <a:rPr lang="de-DE" b="0" i="0">
                <a:solidFill>
                  <a:srgbClr val="242424"/>
                </a:solidFill>
                <a:effectLst/>
                <a:latin typeface="-apple-system"/>
              </a:rPr>
              <a:t>. Frankfurt a. M. Suhrkamp UND </a:t>
            </a:r>
          </a:p>
          <a:p>
            <a:pPr algn="l"/>
            <a:r>
              <a:rPr lang="de-DE" b="0" i="0" err="1">
                <a:solidFill>
                  <a:srgbClr val="242424"/>
                </a:solidFill>
                <a:effectLst/>
                <a:latin typeface="-apple-system"/>
              </a:rPr>
              <a:t>Natchwey</a:t>
            </a:r>
            <a:r>
              <a:rPr lang="de-DE" b="0" i="0">
                <a:solidFill>
                  <a:srgbClr val="242424"/>
                </a:solidFill>
                <a:effectLst/>
                <a:latin typeface="-apple-system"/>
              </a:rPr>
              <a:t>, Oliver (2016). </a:t>
            </a:r>
            <a:r>
              <a:rPr lang="de-DE" b="0" i="1" u="none" strike="noStrike">
                <a:solidFill>
                  <a:srgbClr val="4F52B2"/>
                </a:solidFill>
                <a:effectLst/>
                <a:latin typeface="var(--fontFamilyBase)"/>
                <a:hlinkClick r:id="rId4" tooltip="https://de.wikipedia.org/wiki/Die_Abstiegsgesellschaft"/>
              </a:rPr>
              <a:t>Die Abstiegsgesellschaft</a:t>
            </a:r>
            <a:r>
              <a:rPr lang="de-DE" b="0" i="1">
                <a:solidFill>
                  <a:srgbClr val="242424"/>
                </a:solidFill>
                <a:effectLst/>
                <a:latin typeface="-apple-system"/>
              </a:rPr>
              <a:t>. Über das Aufbegehren in der regressiven Moderne.</a:t>
            </a:r>
            <a:r>
              <a:rPr lang="de-DE" b="0" i="0">
                <a:solidFill>
                  <a:srgbClr val="242424"/>
                </a:solidFill>
                <a:effectLst/>
                <a:latin typeface="-apple-system"/>
              </a:rPr>
              <a:t> Frankfurt a. M. Suhrkamp</a:t>
            </a:r>
          </a:p>
          <a:p>
            <a:endParaRPr lang="en-US"/>
          </a:p>
        </p:txBody>
      </p:sp>
      <p:sp>
        <p:nvSpPr>
          <p:cNvPr id="4" name="Foliennummernplatzhalter 3"/>
          <p:cNvSpPr>
            <a:spLocks noGrp="1"/>
          </p:cNvSpPr>
          <p:nvPr>
            <p:ph type="sldNum" sz="quarter" idx="5"/>
          </p:nvPr>
        </p:nvSpPr>
        <p:spPr/>
        <p:txBody>
          <a:bodyPr/>
          <a:lstStyle/>
          <a:p>
            <a:fld id="{26D5BFB8-AAEF-9846-B079-971A2147A234}" type="slidenum">
              <a:rPr lang="en-US" smtClean="0"/>
              <a:t>4</a:t>
            </a:fld>
            <a:endParaRPr lang="en-US"/>
          </a:p>
        </p:txBody>
      </p:sp>
    </p:spTree>
    <p:extLst>
      <p:ext uri="{BB962C8B-B14F-4D97-AF65-F5344CB8AC3E}">
        <p14:creationId xmlns:p14="http://schemas.microsoft.com/office/powerpoint/2010/main" val="554473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cs typeface="Calibri"/>
              </a:rPr>
              <a:t>RIPETERE RIMARCARE </a:t>
            </a:r>
            <a:endParaRPr lang="en-US" dirty="0"/>
          </a:p>
          <a:p>
            <a:r>
              <a:rPr lang="en-US" dirty="0" err="1"/>
              <a:t>che</a:t>
            </a:r>
            <a:r>
              <a:rPr lang="en-US" dirty="0"/>
              <a:t> per I Millennials </a:t>
            </a:r>
            <a:r>
              <a:rPr lang="en-US" dirty="0" err="1"/>
              <a:t>può</a:t>
            </a:r>
            <a:r>
              <a:rPr lang="en-US" dirty="0"/>
              <a:t> NON </a:t>
            </a:r>
            <a:r>
              <a:rPr lang="en-US" dirty="0" err="1"/>
              <a:t>trattarsi</a:t>
            </a:r>
            <a:r>
              <a:rPr lang="en-US" dirty="0"/>
              <a:t> del </a:t>
            </a:r>
            <a:r>
              <a:rPr lang="en-US" dirty="0" err="1"/>
              <a:t>livello</a:t>
            </a:r>
            <a:r>
              <a:rPr lang="en-US" dirty="0"/>
              <a:t> </a:t>
            </a:r>
            <a:r>
              <a:rPr lang="en-US" dirty="0" err="1"/>
              <a:t>professionale</a:t>
            </a:r>
            <a:r>
              <a:rPr lang="en-US" dirty="0"/>
              <a:t> </a:t>
            </a:r>
            <a:r>
              <a:rPr lang="en-US" dirty="0" err="1"/>
              <a:t>più</a:t>
            </a:r>
            <a:r>
              <a:rPr lang="en-US" dirty="0"/>
              <a:t> </a:t>
            </a:r>
            <a:r>
              <a:rPr lang="en-US" dirty="0" err="1"/>
              <a:t>elevato</a:t>
            </a:r>
            <a:r>
              <a:rPr lang="en-US" dirty="0"/>
              <a:t> </a:t>
            </a:r>
            <a:r>
              <a:rPr lang="en-US" dirty="0" err="1"/>
              <a:t>della</a:t>
            </a:r>
            <a:r>
              <a:rPr lang="en-US" dirty="0"/>
              <a:t> loro </a:t>
            </a:r>
            <a:r>
              <a:rPr lang="en-US" dirty="0" err="1"/>
              <a:t>carriera</a:t>
            </a:r>
            <a:r>
              <a:rPr lang="en-US" dirty="0"/>
              <a:t>, </a:t>
            </a:r>
            <a:r>
              <a:rPr lang="en-US" dirty="0" err="1"/>
              <a:t>che</a:t>
            </a:r>
            <a:r>
              <a:rPr lang="en-US" dirty="0"/>
              <a:t> è </a:t>
            </a:r>
            <a:r>
              <a:rPr lang="en-US" dirty="0" err="1"/>
              <a:t>ancora</a:t>
            </a:r>
            <a:r>
              <a:rPr lang="en-US" dirty="0"/>
              <a:t> in </a:t>
            </a:r>
            <a:r>
              <a:rPr lang="en-US" dirty="0" err="1"/>
              <a:t>divenire</a:t>
            </a:r>
            <a:r>
              <a:rPr lang="en-US" dirty="0"/>
              <a:t>, </a:t>
            </a:r>
            <a:r>
              <a:rPr lang="en-US" dirty="0" err="1"/>
              <a:t>mentre</a:t>
            </a:r>
            <a:r>
              <a:rPr lang="en-US" dirty="0"/>
              <a:t> per Baby boomers </a:t>
            </a:r>
            <a:r>
              <a:rPr lang="en-US" dirty="0" err="1"/>
              <a:t>sicuramente</a:t>
            </a:r>
            <a:r>
              <a:rPr lang="en-US" dirty="0"/>
              <a:t> e per la </a:t>
            </a:r>
            <a:r>
              <a:rPr lang="en-US" dirty="0" err="1"/>
              <a:t>stragrande</a:t>
            </a:r>
            <a:r>
              <a:rPr lang="en-US" dirty="0"/>
              <a:t> </a:t>
            </a:r>
            <a:r>
              <a:rPr lang="en-US" dirty="0" err="1"/>
              <a:t>maggioranza</a:t>
            </a:r>
            <a:r>
              <a:rPr lang="en-US" dirty="0"/>
              <a:t> </a:t>
            </a:r>
            <a:r>
              <a:rPr lang="en-US" dirty="0" err="1"/>
              <a:t>della</a:t>
            </a:r>
            <a:r>
              <a:rPr lang="en-US" dirty="0"/>
              <a:t> </a:t>
            </a:r>
            <a:r>
              <a:rPr lang="en-US" dirty="0" err="1"/>
              <a:t>Generazione</a:t>
            </a:r>
            <a:r>
              <a:rPr lang="en-US" dirty="0"/>
              <a:t> X </a:t>
            </a:r>
            <a:r>
              <a:rPr lang="en-US" dirty="0" err="1"/>
              <a:t>possiamo</a:t>
            </a:r>
            <a:r>
              <a:rPr lang="en-US" dirty="0"/>
              <a:t> </a:t>
            </a:r>
            <a:r>
              <a:rPr lang="en-US" dirty="0" err="1"/>
              <a:t>invece</a:t>
            </a:r>
            <a:r>
              <a:rPr lang="en-US" dirty="0"/>
              <a:t> </a:t>
            </a:r>
            <a:r>
              <a:rPr lang="en-US" dirty="0" err="1"/>
              <a:t>affermarlo</a:t>
            </a:r>
            <a:r>
              <a:rPr lang="en-US" dirty="0"/>
              <a:t> con </a:t>
            </a:r>
            <a:r>
              <a:rPr lang="en-US" dirty="0" err="1"/>
              <a:t>sicurezza</a:t>
            </a:r>
            <a:r>
              <a:rPr lang="en-US" dirty="0"/>
              <a:t>.</a:t>
            </a:r>
          </a:p>
          <a:p>
            <a:endParaRPr lang="en-US" dirty="0">
              <a:cs typeface="Calibri"/>
            </a:endParaRPr>
          </a:p>
          <a:p>
            <a:r>
              <a:rPr lang="de-DE" sz="1200" b="1" dirty="0">
                <a:solidFill>
                  <a:schemeClr val="tx2"/>
                </a:solidFill>
              </a:rPr>
              <a:t>Die Daten zur absoluten Mobilität in Südtirol sind </a:t>
            </a:r>
            <a:r>
              <a:rPr lang="de-DE" sz="1200" b="1" dirty="0">
                <a:solidFill>
                  <a:schemeClr val="tx2"/>
                </a:solidFill>
                <a:highlight>
                  <a:srgbClr val="FFFF00"/>
                </a:highlight>
              </a:rPr>
              <a:t>ermutigend</a:t>
            </a:r>
            <a:r>
              <a:rPr lang="de-DE" sz="1200" b="1" dirty="0">
                <a:solidFill>
                  <a:schemeClr val="tx2"/>
                </a:solidFill>
              </a:rPr>
              <a:t>, aber VORSICHT!</a:t>
            </a:r>
          </a:p>
          <a:p>
            <a:r>
              <a:rPr lang="de-DE" sz="1200" dirty="0">
                <a:solidFill>
                  <a:schemeClr val="tx1">
                    <a:lumMod val="50000"/>
                    <a:lumOff val="50000"/>
                  </a:schemeClr>
                </a:solidFill>
              </a:rPr>
              <a:t>Dies bedeutet nicht, dass der Sozialaufzug voll funktionsfähig ist, und zwar aus den folgenden Gründen</a:t>
            </a:r>
            <a:endParaRPr lang="en-US" dirty="0">
              <a:cs typeface="Calibri"/>
            </a:endParaRPr>
          </a:p>
          <a:p>
            <a:pPr marL="342900" indent="-342900">
              <a:buAutoNum type="arabicPeriod"/>
            </a:pPr>
            <a:r>
              <a:rPr lang="de-DE" sz="1200" dirty="0">
                <a:solidFill>
                  <a:schemeClr val="tx1">
                    <a:lumMod val="50000"/>
                    <a:lumOff val="50000"/>
                  </a:schemeClr>
                </a:solidFill>
              </a:rPr>
              <a:t>Zunächst wird zwischen Aufstiegs- (32,1%) und Abstiegsmobilität (19,0%) unterschieden</a:t>
            </a:r>
          </a:p>
          <a:p>
            <a:pPr marL="342900" indent="-342900">
              <a:buAutoNum type="arabicPeriod"/>
            </a:pPr>
            <a:endParaRPr lang="it-IT" sz="1200" dirty="0">
              <a:solidFill>
                <a:schemeClr val="tx1">
                  <a:lumMod val="50000"/>
                  <a:lumOff val="50000"/>
                </a:schemeClr>
              </a:solidFill>
            </a:endParaRPr>
          </a:p>
          <a:p>
            <a:pPr marL="342900" indent="-342900">
              <a:buAutoNum type="arabicPeriod"/>
            </a:pPr>
            <a:r>
              <a:rPr lang="de-DE" sz="1200" dirty="0">
                <a:solidFill>
                  <a:schemeClr val="tx1">
                    <a:lumMod val="50000"/>
                    <a:lumOff val="50000"/>
                  </a:schemeClr>
                </a:solidFill>
              </a:rPr>
              <a:t>Die vorliegende Mobilität könnte einfach das Ergebnis von Veränderungen in der Beschäftigungsstruktur, dem Lebensstandard oder dem Bildungssystem sein, die dazu geführt haben, dass die heutigen Generationen mehr Aufstiegschancen haben als die Generationen ihrer Eltern</a:t>
            </a:r>
          </a:p>
          <a:p>
            <a:pPr algn="ctr"/>
            <a:r>
              <a:rPr lang="it-IT" sz="1200" b="1" dirty="0">
                <a:solidFill>
                  <a:schemeClr val="tx2"/>
                </a:solidFill>
              </a:rPr>
              <a:t>Es </a:t>
            </a:r>
            <a:r>
              <a:rPr lang="it-IT" sz="1200" b="1" dirty="0" err="1">
                <a:solidFill>
                  <a:schemeClr val="tx2"/>
                </a:solidFill>
              </a:rPr>
              <a:t>ist</a:t>
            </a:r>
            <a:r>
              <a:rPr lang="it-IT" sz="1200" b="1" dirty="0">
                <a:solidFill>
                  <a:schemeClr val="tx2"/>
                </a:solidFill>
              </a:rPr>
              <a:t> </a:t>
            </a:r>
            <a:r>
              <a:rPr lang="it-IT" sz="1200" b="1" dirty="0" err="1">
                <a:solidFill>
                  <a:schemeClr val="tx2"/>
                </a:solidFill>
              </a:rPr>
              <a:t>notwendig</a:t>
            </a:r>
            <a:r>
              <a:rPr lang="it-IT" sz="1200" b="1" dirty="0">
                <a:solidFill>
                  <a:schemeClr val="tx2"/>
                </a:solidFill>
              </a:rPr>
              <a:t> die </a:t>
            </a:r>
            <a:r>
              <a:rPr lang="it-IT" sz="1200" b="1" dirty="0" err="1">
                <a:solidFill>
                  <a:schemeClr val="tx2"/>
                </a:solidFill>
              </a:rPr>
              <a:t>soziale</a:t>
            </a:r>
            <a:r>
              <a:rPr lang="it-IT" sz="1200" b="1" dirty="0">
                <a:solidFill>
                  <a:schemeClr val="tx2"/>
                </a:solidFill>
              </a:rPr>
              <a:t> </a:t>
            </a:r>
            <a:r>
              <a:rPr lang="it-IT" sz="1200" b="1" dirty="0" err="1">
                <a:solidFill>
                  <a:schemeClr val="tx2"/>
                </a:solidFill>
              </a:rPr>
              <a:t>Mobilität</a:t>
            </a:r>
            <a:r>
              <a:rPr lang="it-IT" sz="1200" b="1" dirty="0">
                <a:solidFill>
                  <a:schemeClr val="tx2"/>
                </a:solidFill>
              </a:rPr>
              <a:t> </a:t>
            </a:r>
            <a:r>
              <a:rPr lang="it-IT" sz="1200" b="1" dirty="0" err="1">
                <a:solidFill>
                  <a:schemeClr val="tx2"/>
                </a:solidFill>
              </a:rPr>
              <a:t>anhand</a:t>
            </a:r>
            <a:r>
              <a:rPr lang="it-IT" sz="1200" b="1" dirty="0">
                <a:solidFill>
                  <a:schemeClr val="tx2"/>
                </a:solidFill>
              </a:rPr>
              <a:t> der </a:t>
            </a:r>
          </a:p>
          <a:p>
            <a:pPr algn="ctr"/>
            <a:r>
              <a:rPr lang="it-IT" sz="1200" b="1" dirty="0">
                <a:solidFill>
                  <a:schemeClr val="tx2"/>
                </a:solidFill>
              </a:rPr>
              <a:t>RELATIVEN MOBILITÄT </a:t>
            </a:r>
            <a:r>
              <a:rPr lang="it-IT" sz="1200" b="1" dirty="0" err="1">
                <a:solidFill>
                  <a:schemeClr val="tx2"/>
                </a:solidFill>
              </a:rPr>
              <a:t>zu</a:t>
            </a:r>
            <a:r>
              <a:rPr lang="it-IT" sz="1200" b="1" dirty="0">
                <a:solidFill>
                  <a:schemeClr val="tx2"/>
                </a:solidFill>
              </a:rPr>
              <a:t> </a:t>
            </a:r>
            <a:r>
              <a:rPr lang="it-IT" sz="1200" b="1" dirty="0" err="1">
                <a:solidFill>
                  <a:schemeClr val="tx2"/>
                </a:solidFill>
              </a:rPr>
              <a:t>analysieren</a:t>
            </a:r>
            <a:endParaRPr lang="it-IT" sz="1200" b="1" dirty="0">
              <a:solidFill>
                <a:schemeClr val="tx2"/>
              </a:solidFill>
              <a:cs typeface="Calibri Light"/>
            </a:endParaRPr>
          </a:p>
          <a:p>
            <a:pPr algn="ctr"/>
            <a:r>
              <a:rPr lang="it-IT" sz="1200" dirty="0">
                <a:solidFill>
                  <a:schemeClr val="tx1">
                    <a:lumMod val="50000"/>
                    <a:lumOff val="50000"/>
                  </a:schemeClr>
                </a:solidFill>
              </a:rPr>
              <a:t>da </a:t>
            </a:r>
            <a:r>
              <a:rPr lang="it-IT" sz="1200" dirty="0" err="1">
                <a:solidFill>
                  <a:schemeClr val="tx1">
                    <a:lumMod val="50000"/>
                    <a:lumOff val="50000"/>
                  </a:schemeClr>
                </a:solidFill>
              </a:rPr>
              <a:t>diese</a:t>
            </a:r>
            <a:r>
              <a:rPr lang="it-IT" sz="1200" dirty="0">
                <a:solidFill>
                  <a:schemeClr val="tx1">
                    <a:lumMod val="50000"/>
                    <a:lumOff val="50000"/>
                  </a:schemeClr>
                </a:solidFill>
              </a:rPr>
              <a:t> </a:t>
            </a:r>
            <a:r>
              <a:rPr lang="it-IT" sz="1200" dirty="0" err="1">
                <a:solidFill>
                  <a:schemeClr val="tx1">
                    <a:lumMod val="50000"/>
                    <a:lumOff val="50000"/>
                  </a:schemeClr>
                </a:solidFill>
              </a:rPr>
              <a:t>als</a:t>
            </a:r>
            <a:r>
              <a:rPr lang="it-IT" sz="1200" dirty="0">
                <a:solidFill>
                  <a:schemeClr val="tx1">
                    <a:lumMod val="50000"/>
                    <a:lumOff val="50000"/>
                  </a:schemeClr>
                </a:solidFill>
              </a:rPr>
              <a:t> </a:t>
            </a:r>
            <a:r>
              <a:rPr lang="it-IT" sz="1200" dirty="0" err="1">
                <a:solidFill>
                  <a:schemeClr val="tx1">
                    <a:lumMod val="50000"/>
                    <a:lumOff val="50000"/>
                  </a:schemeClr>
                </a:solidFill>
              </a:rPr>
              <a:t>Mobilität</a:t>
            </a:r>
            <a:r>
              <a:rPr lang="it-IT" sz="1200" dirty="0">
                <a:solidFill>
                  <a:schemeClr val="tx1">
                    <a:lumMod val="50000"/>
                    <a:lumOff val="50000"/>
                  </a:schemeClr>
                </a:solidFill>
              </a:rPr>
              <a:t> </a:t>
            </a:r>
            <a:r>
              <a:rPr lang="it-IT" sz="1200" dirty="0" err="1">
                <a:solidFill>
                  <a:schemeClr val="tx1">
                    <a:lumMod val="50000"/>
                    <a:lumOff val="50000"/>
                  </a:schemeClr>
                </a:solidFill>
              </a:rPr>
              <a:t>auf</a:t>
            </a:r>
            <a:r>
              <a:rPr lang="it-IT" sz="1200" dirty="0">
                <a:solidFill>
                  <a:schemeClr val="tx1">
                    <a:lumMod val="50000"/>
                    <a:lumOff val="50000"/>
                  </a:schemeClr>
                </a:solidFill>
              </a:rPr>
              <a:t> der </a:t>
            </a:r>
            <a:r>
              <a:rPr lang="it-IT" sz="1200" dirty="0" err="1">
                <a:solidFill>
                  <a:schemeClr val="tx1">
                    <a:lumMod val="50000"/>
                    <a:lumOff val="50000"/>
                  </a:schemeClr>
                </a:solidFill>
              </a:rPr>
              <a:t>Mikroebene</a:t>
            </a:r>
            <a:r>
              <a:rPr lang="it-IT" sz="1200" dirty="0">
                <a:solidFill>
                  <a:schemeClr val="tx1">
                    <a:lumMod val="50000"/>
                    <a:lumOff val="50000"/>
                  </a:schemeClr>
                </a:solidFill>
              </a:rPr>
              <a:t> </a:t>
            </a:r>
            <a:r>
              <a:rPr lang="it-IT" sz="1200" dirty="0" err="1">
                <a:solidFill>
                  <a:schemeClr val="tx1">
                    <a:lumMod val="50000"/>
                    <a:lumOff val="50000"/>
                  </a:schemeClr>
                </a:solidFill>
              </a:rPr>
              <a:t>betrachtet</a:t>
            </a:r>
            <a:r>
              <a:rPr lang="it-IT" sz="1200" dirty="0">
                <a:solidFill>
                  <a:schemeClr val="tx1">
                    <a:lumMod val="50000"/>
                    <a:lumOff val="50000"/>
                  </a:schemeClr>
                </a:solidFill>
              </a:rPr>
              <a:t> </a:t>
            </a:r>
            <a:r>
              <a:rPr lang="it-IT" sz="1200" dirty="0" err="1">
                <a:solidFill>
                  <a:schemeClr val="tx1">
                    <a:lumMod val="50000"/>
                    <a:lumOff val="50000"/>
                  </a:schemeClr>
                </a:solidFill>
              </a:rPr>
              <a:t>wird</a:t>
            </a:r>
            <a:endParaRPr lang="de-DE" sz="1200" dirty="0">
              <a:solidFill>
                <a:schemeClr val="tx1">
                  <a:lumMod val="50000"/>
                  <a:lumOff val="50000"/>
                </a:schemeClr>
              </a:solidFill>
            </a:endParaRPr>
          </a:p>
          <a:p>
            <a:pPr marL="342900" indent="-342900">
              <a:buAutoNum type="arabicPeriod"/>
            </a:pPr>
            <a:endParaRPr lang="de-DE" sz="1200" dirty="0">
              <a:solidFill>
                <a:schemeClr val="tx1">
                  <a:lumMod val="50000"/>
                  <a:lumOff val="50000"/>
                </a:schemeClr>
              </a:solidFill>
            </a:endParaRPr>
          </a:p>
          <a:p>
            <a:endParaRPr lang="en-US" dirty="0">
              <a:cs typeface="Calibri"/>
            </a:endParaRPr>
          </a:p>
        </p:txBody>
      </p:sp>
      <p:sp>
        <p:nvSpPr>
          <p:cNvPr id="4" name="Segnaposto numero diapositiva 3"/>
          <p:cNvSpPr>
            <a:spLocks noGrp="1"/>
          </p:cNvSpPr>
          <p:nvPr>
            <p:ph type="sldNum" sz="quarter" idx="5"/>
          </p:nvPr>
        </p:nvSpPr>
        <p:spPr/>
        <p:txBody>
          <a:bodyPr/>
          <a:lstStyle/>
          <a:p>
            <a:fld id="{26D5BFB8-AAEF-9846-B079-971A2147A234}" type="slidenum">
              <a:rPr lang="en-US" smtClean="0"/>
              <a:t>24</a:t>
            </a:fld>
            <a:endParaRPr lang="en-US"/>
          </a:p>
        </p:txBody>
      </p:sp>
    </p:spTree>
    <p:extLst>
      <p:ext uri="{BB962C8B-B14F-4D97-AF65-F5344CB8AC3E}">
        <p14:creationId xmlns:p14="http://schemas.microsoft.com/office/powerpoint/2010/main" val="2257546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lumMod val="50000"/>
                    <a:lumOff val="50000"/>
                  </a:schemeClr>
                </a:solidFill>
                <a:sym typeface="Wingdings" panose="05000000000000000000" pitchFamily="2" charset="2"/>
              </a:rPr>
              <a:t>Verhältnis von Wahrscheinlichkeiten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lumMod val="50000"/>
                  <a:lumOff val="50000"/>
                </a:schemeClr>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lumMod val="50000"/>
                    <a:lumOff val="50000"/>
                  </a:schemeClr>
                </a:solidFill>
                <a:sym typeface="Wingdings" panose="05000000000000000000" pitchFamily="2" charset="2"/>
              </a:rPr>
              <a:t>Ist eine</a:t>
            </a:r>
            <a:r>
              <a:rPr lang="de-DE" sz="1200" dirty="0">
                <a:solidFill>
                  <a:schemeClr val="tx1">
                    <a:lumMod val="50000"/>
                    <a:lumOff val="50000"/>
                  </a:schemeClr>
                </a:solidFill>
              </a:rPr>
              <a:t> Methode zur Messung des Zusammenhangs zwischen der Herkunft und dem Ziel des beruflichen Status, wobei Veränderungen in der Klassenstruktur konstant gehalten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lumMod val="50000"/>
                  <a:lumOff val="50000"/>
                </a:schemeClr>
              </a:solidFill>
            </a:endParaRPr>
          </a:p>
          <a:p>
            <a:r>
              <a:rPr lang="it-IT" sz="1200" dirty="0">
                <a:solidFill>
                  <a:schemeClr val="tx1">
                    <a:lumMod val="50000"/>
                    <a:lumOff val="50000"/>
                  </a:schemeClr>
                </a:solidFill>
              </a:rPr>
              <a:t>che esprimono la probabilità per due gruppi di persone di trovarsi in una specifica </a:t>
            </a:r>
          </a:p>
          <a:p>
            <a:r>
              <a:rPr lang="it-IT" sz="1200" dirty="0">
                <a:solidFill>
                  <a:schemeClr val="tx1">
                    <a:lumMod val="50000"/>
                    <a:lumOff val="50000"/>
                  </a:schemeClr>
                </a:solidFill>
              </a:rPr>
              <a:t>classe occupazionale piuttosto che in un’altra.</a:t>
            </a:r>
            <a:endParaRPr lang="it-IT" sz="1200" dirty="0">
              <a:solidFill>
                <a:schemeClr val="tx1">
                  <a:lumMod val="50000"/>
                  <a:lumOff val="50000"/>
                </a:schemeClr>
              </a:solidFill>
              <a:cs typeface="Calibri Light"/>
            </a:endParaRPr>
          </a:p>
          <a:p>
            <a:endParaRPr lang="it-IT" sz="1200" dirty="0">
              <a:solidFill>
                <a:schemeClr val="tx1">
                  <a:lumMod val="50000"/>
                  <a:lumOff val="50000"/>
                </a:schemeClr>
              </a:solidFill>
            </a:endParaRPr>
          </a:p>
          <a:p>
            <a:r>
              <a:rPr lang="it-IT" sz="1200" dirty="0">
                <a:solidFill>
                  <a:schemeClr val="tx1">
                    <a:lumMod val="50000"/>
                    <a:lumOff val="50000"/>
                  </a:schemeClr>
                </a:solidFill>
              </a:rPr>
              <a:t>O in altre parole la probabilità che una persona cambi categoria sociale rispetto </a:t>
            </a:r>
            <a:endParaRPr lang="de-DE" sz="1200" dirty="0">
              <a:solidFill>
                <a:schemeClr val="tx1">
                  <a:lumMod val="50000"/>
                  <a:lumOff val="50000"/>
                </a:schemeClr>
              </a:solidFill>
            </a:endParaRPr>
          </a:p>
          <a:p>
            <a:r>
              <a:rPr lang="it-IT" sz="1200" dirty="0">
                <a:solidFill>
                  <a:schemeClr val="tx1">
                    <a:lumMod val="50000"/>
                    <a:lumOff val="50000"/>
                  </a:schemeClr>
                </a:solidFill>
              </a:rPr>
              <a:t>a quella dei genitori in termini d’occupazione.</a:t>
            </a:r>
            <a:endParaRPr lang="de-DE" sz="1200" dirty="0">
              <a:solidFill>
                <a:schemeClr val="tx1">
                  <a:lumMod val="50000"/>
                  <a:lumOff val="50000"/>
                </a:schemeClr>
              </a:solidFill>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lumMod val="50000"/>
                  <a:lumOff val="50000"/>
                </a:schemeClr>
              </a:solidFill>
            </a:endParaRPr>
          </a:p>
          <a:p>
            <a:endParaRPr lang="de-DE" dirty="0"/>
          </a:p>
        </p:txBody>
      </p:sp>
      <p:sp>
        <p:nvSpPr>
          <p:cNvPr id="4" name="Foliennummernplatzhalter 3"/>
          <p:cNvSpPr>
            <a:spLocks noGrp="1"/>
          </p:cNvSpPr>
          <p:nvPr>
            <p:ph type="sldNum" sz="quarter" idx="5"/>
          </p:nvPr>
        </p:nvSpPr>
        <p:spPr/>
        <p:txBody>
          <a:bodyPr/>
          <a:lstStyle/>
          <a:p>
            <a:fld id="{26D5BFB8-AAEF-9846-B079-971A2147A234}" type="slidenum">
              <a:rPr lang="en-US" smtClean="0"/>
              <a:t>25</a:t>
            </a:fld>
            <a:endParaRPr lang="en-US"/>
          </a:p>
        </p:txBody>
      </p:sp>
    </p:spTree>
    <p:extLst>
      <p:ext uri="{BB962C8B-B14F-4D97-AF65-F5344CB8AC3E}">
        <p14:creationId xmlns:p14="http://schemas.microsoft.com/office/powerpoint/2010/main" val="3750118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100" b="1" dirty="0" err="1">
                <a:solidFill>
                  <a:schemeClr val="tx2"/>
                </a:solidFill>
                <a:highlight>
                  <a:srgbClr val="FFFF00"/>
                </a:highlight>
              </a:rPr>
              <a:t>Dieses</a:t>
            </a:r>
            <a:r>
              <a:rPr lang="it-IT" sz="1100" b="1" dirty="0">
                <a:solidFill>
                  <a:schemeClr val="tx2"/>
                </a:solidFill>
                <a:highlight>
                  <a:srgbClr val="FFFF00"/>
                </a:highlight>
              </a:rPr>
              <a:t> Bild </a:t>
            </a:r>
            <a:r>
              <a:rPr lang="it-IT" sz="1100" b="1" dirty="0" err="1">
                <a:solidFill>
                  <a:schemeClr val="tx2"/>
                </a:solidFill>
                <a:highlight>
                  <a:srgbClr val="FFFF00"/>
                </a:highlight>
              </a:rPr>
              <a:t>ist</a:t>
            </a:r>
            <a:r>
              <a:rPr lang="it-IT" sz="1100" b="1" dirty="0">
                <a:solidFill>
                  <a:schemeClr val="tx2"/>
                </a:solidFill>
                <a:highlight>
                  <a:srgbClr val="FFFF00"/>
                </a:highlight>
              </a:rPr>
              <a:t> für alle </a:t>
            </a:r>
            <a:r>
              <a:rPr lang="it-IT" sz="1100" b="1" dirty="0" err="1">
                <a:solidFill>
                  <a:schemeClr val="tx2"/>
                </a:solidFill>
                <a:highlight>
                  <a:srgbClr val="FFFF00"/>
                </a:highlight>
              </a:rPr>
              <a:t>drei</a:t>
            </a:r>
            <a:r>
              <a:rPr lang="it-IT" sz="1100" b="1" dirty="0">
                <a:solidFill>
                  <a:schemeClr val="tx2"/>
                </a:solidFill>
                <a:highlight>
                  <a:srgbClr val="FFFF00"/>
                </a:highlight>
              </a:rPr>
              <a:t> </a:t>
            </a:r>
            <a:r>
              <a:rPr lang="it-IT" sz="1100" b="1" dirty="0" err="1">
                <a:solidFill>
                  <a:schemeClr val="tx2"/>
                </a:solidFill>
                <a:highlight>
                  <a:srgbClr val="FFFF00"/>
                </a:highlight>
              </a:rPr>
              <a:t>Generationen</a:t>
            </a:r>
            <a:r>
              <a:rPr lang="it-IT" sz="1100" b="1" dirty="0">
                <a:solidFill>
                  <a:schemeClr val="tx2"/>
                </a:solidFill>
                <a:highlight>
                  <a:srgbClr val="FFFF00"/>
                </a:highlight>
              </a:rPr>
              <a:t> </a:t>
            </a:r>
            <a:r>
              <a:rPr lang="it-IT" sz="1100" b="1" dirty="0" err="1">
                <a:solidFill>
                  <a:schemeClr val="tx2"/>
                </a:solidFill>
                <a:highlight>
                  <a:srgbClr val="FFFF00"/>
                </a:highlight>
              </a:rPr>
              <a:t>ähnlich</a:t>
            </a:r>
            <a:r>
              <a:rPr lang="it-IT" sz="1100" b="1" dirty="0">
                <a:solidFill>
                  <a:schemeClr val="tx2"/>
                </a:solidFill>
              </a:rPr>
              <a:t>: </a:t>
            </a:r>
            <a:r>
              <a:rPr lang="it-IT" sz="1100" dirty="0">
                <a:solidFill>
                  <a:schemeClr val="tx1">
                    <a:lumMod val="50000"/>
                    <a:lumOff val="50000"/>
                  </a:schemeClr>
                </a:solidFill>
              </a:rPr>
              <a:t>alle </a:t>
            </a:r>
            <a:r>
              <a:rPr lang="it-IT" sz="1100" dirty="0" err="1">
                <a:solidFill>
                  <a:schemeClr val="tx1">
                    <a:lumMod val="50000"/>
                    <a:lumOff val="50000"/>
                  </a:schemeClr>
                </a:solidFill>
              </a:rPr>
              <a:t>Zellen</a:t>
            </a:r>
            <a:r>
              <a:rPr lang="it-IT" sz="1100" dirty="0">
                <a:solidFill>
                  <a:schemeClr val="tx1">
                    <a:lumMod val="50000"/>
                    <a:lumOff val="50000"/>
                  </a:schemeClr>
                </a:solidFill>
              </a:rPr>
              <a:t> </a:t>
            </a:r>
            <a:r>
              <a:rPr lang="it-IT" sz="1100" dirty="0" err="1">
                <a:solidFill>
                  <a:schemeClr val="tx1">
                    <a:lumMod val="50000"/>
                    <a:lumOff val="50000"/>
                  </a:schemeClr>
                </a:solidFill>
              </a:rPr>
              <a:t>auf</a:t>
            </a:r>
            <a:r>
              <a:rPr lang="it-IT" sz="1100" dirty="0">
                <a:solidFill>
                  <a:schemeClr val="tx1">
                    <a:lumMod val="50000"/>
                    <a:lumOff val="50000"/>
                  </a:schemeClr>
                </a:solidFill>
              </a:rPr>
              <a:t> der </a:t>
            </a:r>
            <a:r>
              <a:rPr lang="it-IT" sz="1100" dirty="0" err="1">
                <a:solidFill>
                  <a:schemeClr val="tx1">
                    <a:lumMod val="50000"/>
                    <a:lumOff val="50000"/>
                  </a:schemeClr>
                </a:solidFill>
              </a:rPr>
              <a:t>Diagonalen</a:t>
            </a:r>
            <a:r>
              <a:rPr lang="it-IT" sz="1100" dirty="0">
                <a:solidFill>
                  <a:schemeClr val="tx1">
                    <a:lumMod val="50000"/>
                    <a:lumOff val="50000"/>
                  </a:schemeClr>
                </a:solidFill>
              </a:rPr>
              <a:t> </a:t>
            </a:r>
            <a:r>
              <a:rPr lang="it-IT" sz="1100" dirty="0" err="1">
                <a:solidFill>
                  <a:schemeClr val="tx1">
                    <a:lumMod val="50000"/>
                    <a:lumOff val="50000"/>
                  </a:schemeClr>
                </a:solidFill>
              </a:rPr>
              <a:t>sind</a:t>
            </a:r>
            <a:r>
              <a:rPr lang="it-IT" sz="1100" dirty="0">
                <a:solidFill>
                  <a:schemeClr val="tx1">
                    <a:lumMod val="50000"/>
                    <a:lumOff val="50000"/>
                  </a:schemeClr>
                </a:solidFill>
              </a:rPr>
              <a:t> </a:t>
            </a:r>
            <a:r>
              <a:rPr lang="it-IT" sz="1100" dirty="0" err="1">
                <a:solidFill>
                  <a:schemeClr val="tx1">
                    <a:lumMod val="50000"/>
                    <a:lumOff val="50000"/>
                  </a:schemeClr>
                </a:solidFill>
              </a:rPr>
              <a:t>haben</a:t>
            </a:r>
            <a:r>
              <a:rPr lang="it-IT" sz="1100" dirty="0">
                <a:solidFill>
                  <a:schemeClr val="tx1">
                    <a:lumMod val="50000"/>
                    <a:lumOff val="50000"/>
                  </a:schemeClr>
                </a:solidFill>
              </a:rPr>
              <a:t> positive </a:t>
            </a:r>
            <a:r>
              <a:rPr lang="it-IT" sz="1100" dirty="0" err="1">
                <a:solidFill>
                  <a:schemeClr val="tx1">
                    <a:lumMod val="50000"/>
                    <a:lumOff val="50000"/>
                  </a:schemeClr>
                </a:solidFill>
              </a:rPr>
              <a:t>Werte</a:t>
            </a:r>
            <a:endParaRPr lang="it-IT" sz="1100" dirty="0">
              <a:solidFill>
                <a:schemeClr val="tx1">
                  <a:lumMod val="50000"/>
                  <a:lumOff val="50000"/>
                </a:schemeClr>
              </a:solidFill>
            </a:endParaRPr>
          </a:p>
          <a:p>
            <a:r>
              <a:rPr lang="it-IT" sz="1100" dirty="0">
                <a:solidFill>
                  <a:schemeClr val="tx1">
                    <a:lumMod val="50000"/>
                    <a:lumOff val="50000"/>
                  </a:schemeClr>
                </a:solidFill>
              </a:rPr>
              <a:t>= </a:t>
            </a:r>
            <a:r>
              <a:rPr lang="it-IT" sz="1100" dirty="0" err="1">
                <a:solidFill>
                  <a:schemeClr val="tx1">
                    <a:lumMod val="50000"/>
                    <a:lumOff val="50000"/>
                  </a:schemeClr>
                </a:solidFill>
              </a:rPr>
              <a:t>Wettbewerbsvorteil</a:t>
            </a:r>
            <a:r>
              <a:rPr lang="it-IT" sz="1100" dirty="0">
                <a:solidFill>
                  <a:schemeClr val="tx1">
                    <a:lumMod val="50000"/>
                    <a:lumOff val="50000"/>
                  </a:schemeClr>
                </a:solidFill>
              </a:rPr>
              <a:t> für alle Klassen </a:t>
            </a:r>
            <a:r>
              <a:rPr lang="it-IT" sz="1100" dirty="0">
                <a:solidFill>
                  <a:schemeClr val="tx1">
                    <a:lumMod val="50000"/>
                    <a:lumOff val="50000"/>
                  </a:schemeClr>
                </a:solidFill>
                <a:highlight>
                  <a:srgbClr val="FFFF00"/>
                </a:highlight>
              </a:rPr>
              <a:t>der </a:t>
            </a:r>
            <a:r>
              <a:rPr lang="it-IT" sz="1100" dirty="0" err="1">
                <a:solidFill>
                  <a:schemeClr val="tx1">
                    <a:lumMod val="50000"/>
                    <a:lumOff val="50000"/>
                  </a:schemeClr>
                </a:solidFill>
                <a:highlight>
                  <a:srgbClr val="FFFF00"/>
                </a:highlight>
              </a:rPr>
              <a:t>drei</a:t>
            </a:r>
            <a:r>
              <a:rPr lang="it-IT" sz="1100" dirty="0">
                <a:solidFill>
                  <a:schemeClr val="tx1">
                    <a:lumMod val="50000"/>
                    <a:lumOff val="50000"/>
                  </a:schemeClr>
                </a:solidFill>
                <a:highlight>
                  <a:srgbClr val="FFFF00"/>
                </a:highlight>
              </a:rPr>
              <a:t> </a:t>
            </a:r>
            <a:r>
              <a:rPr lang="it-IT" sz="1100" dirty="0" err="1">
                <a:solidFill>
                  <a:schemeClr val="tx1">
                    <a:lumMod val="50000"/>
                    <a:lumOff val="50000"/>
                  </a:schemeClr>
                </a:solidFill>
                <a:highlight>
                  <a:srgbClr val="FFFF00"/>
                </a:highlight>
              </a:rPr>
              <a:t>betrachteten</a:t>
            </a:r>
            <a:r>
              <a:rPr lang="it-IT" sz="1100" dirty="0">
                <a:solidFill>
                  <a:schemeClr val="tx1">
                    <a:lumMod val="50000"/>
                    <a:lumOff val="50000"/>
                  </a:schemeClr>
                </a:solidFill>
                <a:highlight>
                  <a:srgbClr val="FFFF00"/>
                </a:highlight>
              </a:rPr>
              <a:t> </a:t>
            </a:r>
            <a:r>
              <a:rPr lang="it-IT" sz="1100" dirty="0" err="1">
                <a:solidFill>
                  <a:schemeClr val="tx1">
                    <a:lumMod val="50000"/>
                    <a:lumOff val="50000"/>
                  </a:schemeClr>
                </a:solidFill>
                <a:highlight>
                  <a:srgbClr val="FFFF00"/>
                </a:highlight>
              </a:rPr>
              <a:t>Generationen</a:t>
            </a:r>
            <a:endParaRPr lang="it-IT" sz="1100" dirty="0">
              <a:solidFill>
                <a:schemeClr val="tx1">
                  <a:lumMod val="50000"/>
                  <a:lumOff val="50000"/>
                </a:schemeClr>
              </a:solidFill>
              <a:highlight>
                <a:srgbClr val="FFFF00"/>
              </a:highlight>
            </a:endParaRPr>
          </a:p>
          <a:p>
            <a:pPr marL="342900" indent="-342900">
              <a:buFont typeface="Arial" panose="020B0604020202020204" pitchFamily="34" charset="0"/>
              <a:buChar char="•"/>
            </a:pPr>
            <a:r>
              <a:rPr lang="de-DE" sz="1100" dirty="0">
                <a:solidFill>
                  <a:schemeClr val="tx1">
                    <a:lumMod val="50000"/>
                    <a:lumOff val="50000"/>
                  </a:schemeClr>
                </a:solidFill>
              </a:rPr>
              <a:t>starke Vererbung in der Berufsgruppe der Kleinunternehmer</a:t>
            </a:r>
            <a:br>
              <a:rPr lang="de-DE" sz="1100" dirty="0">
                <a:solidFill>
                  <a:schemeClr val="tx1">
                    <a:lumMod val="50000"/>
                    <a:lumOff val="50000"/>
                  </a:schemeClr>
                </a:solidFill>
              </a:rPr>
            </a:br>
            <a:r>
              <a:rPr lang="de-DE" sz="1100" dirty="0">
                <a:solidFill>
                  <a:schemeClr val="tx1">
                    <a:lumMod val="50000"/>
                    <a:lumOff val="50000"/>
                  </a:schemeClr>
                </a:solidFill>
              </a:rPr>
              <a:t>(die im Laufe der Generationen sogar noch zunimmt),</a:t>
            </a:r>
          </a:p>
          <a:p>
            <a:pPr marL="342900" indent="-342900">
              <a:buFont typeface="Arial" panose="020B0604020202020204" pitchFamily="34" charset="0"/>
              <a:buChar char="•"/>
            </a:pPr>
            <a:r>
              <a:rPr lang="de-DE" sz="1100" dirty="0">
                <a:solidFill>
                  <a:schemeClr val="tx1">
                    <a:lumMod val="50000"/>
                    <a:lumOff val="50000"/>
                  </a:schemeClr>
                </a:solidFill>
              </a:rPr>
              <a:t>ein starker Wettbewerbsvorteil unter Fachleuten, der über die drei Generationen hinweg anhält</a:t>
            </a:r>
            <a:endParaRPr lang="it-IT" sz="1100" dirty="0"/>
          </a:p>
          <a:p>
            <a:r>
              <a:rPr lang="it-IT" sz="1100" b="1" dirty="0" err="1">
                <a:solidFill>
                  <a:schemeClr val="tx1">
                    <a:lumMod val="50000"/>
                    <a:lumOff val="50000"/>
                  </a:schemeClr>
                </a:solidFill>
                <a:highlight>
                  <a:srgbClr val="FFFF00"/>
                </a:highlight>
              </a:rPr>
              <a:t>Wie</a:t>
            </a:r>
            <a:r>
              <a:rPr lang="it-IT" sz="1100" b="1" dirty="0">
                <a:solidFill>
                  <a:schemeClr val="tx1">
                    <a:lumMod val="50000"/>
                    <a:lumOff val="50000"/>
                  </a:schemeClr>
                </a:solidFill>
                <a:highlight>
                  <a:srgbClr val="FFFF00"/>
                </a:highlight>
              </a:rPr>
              <a:t> </a:t>
            </a:r>
            <a:r>
              <a:rPr lang="it-IT" sz="1100" b="1" dirty="0" err="1">
                <a:solidFill>
                  <a:schemeClr val="tx1">
                    <a:lumMod val="50000"/>
                    <a:lumOff val="50000"/>
                  </a:schemeClr>
                </a:solidFill>
                <a:highlight>
                  <a:srgbClr val="FFFF00"/>
                </a:highlight>
              </a:rPr>
              <a:t>ist</a:t>
            </a:r>
            <a:r>
              <a:rPr lang="it-IT" sz="1100" b="1" dirty="0">
                <a:solidFill>
                  <a:schemeClr val="tx1">
                    <a:lumMod val="50000"/>
                    <a:lumOff val="50000"/>
                  </a:schemeClr>
                </a:solidFill>
                <a:highlight>
                  <a:srgbClr val="FFFF00"/>
                </a:highlight>
              </a:rPr>
              <a:t> </a:t>
            </a:r>
            <a:r>
              <a:rPr lang="it-IT" sz="1100" b="1" dirty="0" err="1">
                <a:solidFill>
                  <a:schemeClr val="tx1">
                    <a:lumMod val="50000"/>
                    <a:lumOff val="50000"/>
                  </a:schemeClr>
                </a:solidFill>
                <a:highlight>
                  <a:srgbClr val="FFFF00"/>
                </a:highlight>
              </a:rPr>
              <a:t>das</a:t>
            </a:r>
            <a:r>
              <a:rPr lang="it-IT" sz="1100" b="1" dirty="0">
                <a:solidFill>
                  <a:schemeClr val="tx1">
                    <a:lumMod val="50000"/>
                    <a:lumOff val="50000"/>
                  </a:schemeClr>
                </a:solidFill>
                <a:highlight>
                  <a:srgbClr val="FFFF00"/>
                </a:highlight>
              </a:rPr>
              <a:t> </a:t>
            </a:r>
            <a:r>
              <a:rPr lang="it-IT" sz="1100" b="1" dirty="0" err="1">
                <a:solidFill>
                  <a:schemeClr val="tx1">
                    <a:lumMod val="50000"/>
                    <a:lumOff val="50000"/>
                  </a:schemeClr>
                </a:solidFill>
                <a:highlight>
                  <a:srgbClr val="FFFF00"/>
                </a:highlight>
              </a:rPr>
              <a:t>zu</a:t>
            </a:r>
            <a:r>
              <a:rPr lang="it-IT" sz="1100" b="1" dirty="0">
                <a:solidFill>
                  <a:schemeClr val="tx1">
                    <a:lumMod val="50000"/>
                    <a:lumOff val="50000"/>
                  </a:schemeClr>
                </a:solidFill>
                <a:highlight>
                  <a:srgbClr val="FFFF00"/>
                </a:highlight>
              </a:rPr>
              <a:t> </a:t>
            </a:r>
            <a:r>
              <a:rPr lang="it-IT" sz="1100" b="1" dirty="0" err="1">
                <a:solidFill>
                  <a:schemeClr val="tx1">
                    <a:lumMod val="50000"/>
                    <a:lumOff val="50000"/>
                  </a:schemeClr>
                </a:solidFill>
                <a:highlight>
                  <a:srgbClr val="FFFF00"/>
                </a:highlight>
              </a:rPr>
              <a:t>interpretieren</a:t>
            </a:r>
            <a:r>
              <a:rPr lang="it-IT" sz="1100" b="1" dirty="0">
                <a:solidFill>
                  <a:schemeClr val="tx1">
                    <a:lumMod val="50000"/>
                    <a:lumOff val="50000"/>
                  </a:schemeClr>
                </a:solidFill>
                <a:highlight>
                  <a:srgbClr val="FFFF00"/>
                </a:highlight>
              </a:rPr>
              <a:t>?</a:t>
            </a:r>
            <a:endParaRPr lang="it-IT" sz="1100" dirty="0">
              <a:solidFill>
                <a:schemeClr val="tx1">
                  <a:lumMod val="50000"/>
                  <a:lumOff val="50000"/>
                </a:schemeClr>
              </a:solidFill>
            </a:endParaRPr>
          </a:p>
          <a:p>
            <a:pPr marL="342900" indent="-342900">
              <a:buFont typeface="Arial" panose="020B0604020202020204" pitchFamily="34" charset="0"/>
              <a:buChar char="•"/>
            </a:pPr>
            <a:r>
              <a:rPr lang="it-IT" sz="1100" b="1" dirty="0" err="1">
                <a:solidFill>
                  <a:schemeClr val="tx2"/>
                </a:solidFill>
              </a:rPr>
              <a:t>Positiv</a:t>
            </a:r>
            <a:r>
              <a:rPr lang="it-IT" sz="1100" dirty="0"/>
              <a:t> </a:t>
            </a:r>
            <a:r>
              <a:rPr lang="it-IT" sz="1100" dirty="0" err="1">
                <a:solidFill>
                  <a:schemeClr val="tx1">
                    <a:lumMod val="50000"/>
                    <a:lumOff val="50000"/>
                  </a:schemeClr>
                </a:solidFill>
              </a:rPr>
              <a:t>wenn</a:t>
            </a:r>
            <a:r>
              <a:rPr lang="it-IT" sz="1100" dirty="0">
                <a:solidFill>
                  <a:schemeClr val="tx1">
                    <a:lumMod val="50000"/>
                    <a:lumOff val="50000"/>
                  </a:schemeClr>
                </a:solidFill>
              </a:rPr>
              <a:t> es </a:t>
            </a:r>
            <a:r>
              <a:rPr lang="it-IT" sz="1100" dirty="0" err="1">
                <a:solidFill>
                  <a:schemeClr val="tx1">
                    <a:lumMod val="50000"/>
                    <a:lumOff val="50000"/>
                  </a:schemeClr>
                </a:solidFill>
              </a:rPr>
              <a:t>sich</a:t>
            </a:r>
            <a:r>
              <a:rPr lang="it-IT" sz="1100" dirty="0">
                <a:solidFill>
                  <a:schemeClr val="tx1">
                    <a:lumMod val="50000"/>
                    <a:lumOff val="50000"/>
                  </a:schemeClr>
                </a:solidFill>
              </a:rPr>
              <a:t> </a:t>
            </a:r>
            <a:r>
              <a:rPr lang="it-IT" sz="1100" dirty="0" err="1">
                <a:solidFill>
                  <a:schemeClr val="tx1">
                    <a:lumMod val="50000"/>
                    <a:lumOff val="50000"/>
                  </a:schemeClr>
                </a:solidFill>
              </a:rPr>
              <a:t>um</a:t>
            </a:r>
            <a:r>
              <a:rPr lang="it-IT" sz="1100" dirty="0">
                <a:solidFill>
                  <a:schemeClr val="tx1">
                    <a:lumMod val="50000"/>
                    <a:lumOff val="50000"/>
                  </a:schemeClr>
                </a:solidFill>
              </a:rPr>
              <a:t> </a:t>
            </a:r>
            <a:r>
              <a:rPr lang="it-IT" sz="1100" dirty="0" err="1">
                <a:solidFill>
                  <a:schemeClr val="tx1">
                    <a:lumMod val="50000"/>
                    <a:lumOff val="50000"/>
                  </a:schemeClr>
                </a:solidFill>
              </a:rPr>
              <a:t>höhere</a:t>
            </a:r>
            <a:r>
              <a:rPr lang="it-IT" sz="1100" dirty="0">
                <a:solidFill>
                  <a:schemeClr val="tx1">
                    <a:lumMod val="50000"/>
                    <a:lumOff val="50000"/>
                  </a:schemeClr>
                </a:solidFill>
              </a:rPr>
              <a:t> Klassen </a:t>
            </a:r>
            <a:r>
              <a:rPr lang="it-IT" sz="1100" dirty="0" err="1">
                <a:solidFill>
                  <a:schemeClr val="tx1">
                    <a:lumMod val="50000"/>
                    <a:lumOff val="50000"/>
                  </a:schemeClr>
                </a:solidFill>
              </a:rPr>
              <a:t>handelt</a:t>
            </a:r>
            <a:r>
              <a:rPr lang="it-IT" sz="1100" dirty="0">
                <a:solidFill>
                  <a:schemeClr val="tx1">
                    <a:lumMod val="50000"/>
                    <a:lumOff val="50000"/>
                  </a:schemeClr>
                </a:solidFill>
              </a:rPr>
              <a:t>, die es </a:t>
            </a:r>
            <a:r>
              <a:rPr lang="it-IT" sz="1100" dirty="0" err="1">
                <a:solidFill>
                  <a:schemeClr val="tx1">
                    <a:lumMod val="50000"/>
                    <a:lumOff val="50000"/>
                  </a:schemeClr>
                </a:solidFill>
              </a:rPr>
              <a:t>schaffen</a:t>
            </a:r>
            <a:r>
              <a:rPr lang="it-IT" sz="1100" dirty="0">
                <a:solidFill>
                  <a:schemeClr val="tx1">
                    <a:lumMod val="50000"/>
                    <a:lumOff val="50000"/>
                  </a:schemeClr>
                </a:solidFill>
              </a:rPr>
              <a:t> in </a:t>
            </a:r>
            <a:r>
              <a:rPr lang="it-IT" sz="1100" dirty="0" err="1">
                <a:solidFill>
                  <a:schemeClr val="tx1">
                    <a:lumMod val="50000"/>
                    <a:lumOff val="50000"/>
                  </a:schemeClr>
                </a:solidFill>
              </a:rPr>
              <a:t>den</a:t>
            </a:r>
            <a:r>
              <a:rPr lang="it-IT" sz="1100" dirty="0">
                <a:solidFill>
                  <a:schemeClr val="tx1">
                    <a:lumMod val="50000"/>
                    <a:lumOff val="50000"/>
                  </a:schemeClr>
                </a:solidFill>
              </a:rPr>
              <a:t> </a:t>
            </a:r>
            <a:r>
              <a:rPr lang="it-IT" sz="1100" dirty="0" err="1">
                <a:solidFill>
                  <a:schemeClr val="tx1">
                    <a:lumMod val="50000"/>
                    <a:lumOff val="50000"/>
                  </a:schemeClr>
                </a:solidFill>
              </a:rPr>
              <a:t>oberen</a:t>
            </a:r>
            <a:r>
              <a:rPr lang="it-IT" sz="1100" dirty="0">
                <a:solidFill>
                  <a:schemeClr val="tx1">
                    <a:lumMod val="50000"/>
                    <a:lumOff val="50000"/>
                  </a:schemeClr>
                </a:solidFill>
              </a:rPr>
              <a:t> </a:t>
            </a:r>
            <a:r>
              <a:rPr lang="it-IT" sz="1100" dirty="0" err="1">
                <a:solidFill>
                  <a:schemeClr val="tx1">
                    <a:lumMod val="50000"/>
                    <a:lumOff val="50000"/>
                  </a:schemeClr>
                </a:solidFill>
              </a:rPr>
              <a:t>Schichten</a:t>
            </a:r>
            <a:r>
              <a:rPr lang="it-IT" sz="1100" dirty="0">
                <a:solidFill>
                  <a:schemeClr val="tx1">
                    <a:lumMod val="50000"/>
                    <a:lumOff val="50000"/>
                  </a:schemeClr>
                </a:solidFill>
              </a:rPr>
              <a:t> </a:t>
            </a:r>
            <a:r>
              <a:rPr lang="it-IT" sz="1100" dirty="0" err="1">
                <a:solidFill>
                  <a:schemeClr val="tx1">
                    <a:lumMod val="50000"/>
                    <a:lumOff val="50000"/>
                  </a:schemeClr>
                </a:solidFill>
              </a:rPr>
              <a:t>zu</a:t>
            </a:r>
            <a:r>
              <a:rPr lang="it-IT" sz="1100" dirty="0">
                <a:solidFill>
                  <a:schemeClr val="tx1">
                    <a:lumMod val="50000"/>
                    <a:lumOff val="50000"/>
                  </a:schemeClr>
                </a:solidFill>
              </a:rPr>
              <a:t> </a:t>
            </a:r>
            <a:r>
              <a:rPr lang="it-IT" sz="1100" dirty="0" err="1">
                <a:solidFill>
                  <a:schemeClr val="tx1">
                    <a:lumMod val="50000"/>
                    <a:lumOff val="50000"/>
                  </a:schemeClr>
                </a:solidFill>
              </a:rPr>
              <a:t>bleiben</a:t>
            </a:r>
            <a:r>
              <a:rPr lang="it-IT" sz="1100" dirty="0">
                <a:solidFill>
                  <a:schemeClr val="tx1">
                    <a:lumMod val="50000"/>
                    <a:lumOff val="50000"/>
                  </a:schemeClr>
                </a:solidFill>
              </a:rPr>
              <a:t>   (die </a:t>
            </a:r>
            <a:r>
              <a:rPr lang="it-IT" sz="1100" dirty="0" err="1">
                <a:solidFill>
                  <a:schemeClr val="tx1">
                    <a:lumMod val="50000"/>
                    <a:lumOff val="50000"/>
                  </a:schemeClr>
                </a:solidFill>
              </a:rPr>
              <a:t>sog</a:t>
            </a:r>
            <a:r>
              <a:rPr lang="it-IT" sz="1100" dirty="0">
                <a:solidFill>
                  <a:schemeClr val="tx1">
                    <a:lumMod val="50000"/>
                    <a:lumOff val="50000"/>
                  </a:schemeClr>
                </a:solidFill>
              </a:rPr>
              <a:t>. </a:t>
            </a:r>
            <a:r>
              <a:rPr lang="it-IT" sz="1100" b="1" dirty="0">
                <a:solidFill>
                  <a:schemeClr val="tx2"/>
                </a:solidFill>
              </a:rPr>
              <a:t>«</a:t>
            </a:r>
            <a:r>
              <a:rPr lang="it-IT" sz="1100" b="1" dirty="0" err="1">
                <a:solidFill>
                  <a:schemeClr val="tx2"/>
                </a:solidFill>
              </a:rPr>
              <a:t>klebrige</a:t>
            </a:r>
            <a:r>
              <a:rPr lang="it-IT" sz="1100" b="1" dirty="0">
                <a:solidFill>
                  <a:schemeClr val="tx2"/>
                </a:solidFill>
              </a:rPr>
              <a:t> </a:t>
            </a:r>
            <a:r>
              <a:rPr lang="it-IT" sz="1100" b="1" dirty="0" err="1">
                <a:solidFill>
                  <a:schemeClr val="tx2"/>
                </a:solidFill>
              </a:rPr>
              <a:t>Decke</a:t>
            </a:r>
            <a:r>
              <a:rPr lang="it-IT" sz="1100" b="1" dirty="0">
                <a:solidFill>
                  <a:schemeClr val="tx2"/>
                </a:solidFill>
              </a:rPr>
              <a:t>»</a:t>
            </a:r>
            <a:r>
              <a:rPr lang="it-IT" sz="1100" dirty="0"/>
              <a:t>)</a:t>
            </a:r>
            <a:r>
              <a:rPr lang="it-IT" sz="1100" dirty="0">
                <a:solidFill>
                  <a:schemeClr val="tx1">
                    <a:lumMod val="50000"/>
                    <a:lumOff val="50000"/>
                  </a:schemeClr>
                </a:solidFill>
              </a:rPr>
              <a:t>, und </a:t>
            </a:r>
            <a:r>
              <a:rPr lang="it-IT" sz="1100" dirty="0" err="1">
                <a:solidFill>
                  <a:schemeClr val="tx1">
                    <a:lumMod val="50000"/>
                    <a:lumOff val="50000"/>
                  </a:schemeClr>
                </a:solidFill>
              </a:rPr>
              <a:t>nicht</a:t>
            </a:r>
            <a:r>
              <a:rPr lang="it-IT" sz="1100" dirty="0">
                <a:solidFill>
                  <a:schemeClr val="tx1">
                    <a:lumMod val="50000"/>
                    <a:lumOff val="50000"/>
                  </a:schemeClr>
                </a:solidFill>
              </a:rPr>
              <a:t> </a:t>
            </a:r>
            <a:r>
              <a:rPr lang="it-IT" sz="1100" dirty="0" err="1">
                <a:solidFill>
                  <a:schemeClr val="tx1">
                    <a:lumMod val="50000"/>
                    <a:lumOff val="50000"/>
                  </a:schemeClr>
                </a:solidFill>
              </a:rPr>
              <a:t>nach</a:t>
            </a:r>
            <a:r>
              <a:rPr lang="it-IT" sz="1100" dirty="0">
                <a:solidFill>
                  <a:schemeClr val="tx1">
                    <a:lumMod val="50000"/>
                    <a:lumOff val="50000"/>
                  </a:schemeClr>
                </a:solidFill>
              </a:rPr>
              <a:t> </a:t>
            </a:r>
            <a:r>
              <a:rPr lang="it-IT" sz="1100" dirty="0" err="1">
                <a:solidFill>
                  <a:schemeClr val="tx1">
                    <a:lumMod val="50000"/>
                    <a:lumOff val="50000"/>
                  </a:schemeClr>
                </a:solidFill>
              </a:rPr>
              <a:t>unten</a:t>
            </a:r>
            <a:r>
              <a:rPr lang="it-IT" sz="1100" dirty="0">
                <a:solidFill>
                  <a:schemeClr val="tx1">
                    <a:lumMod val="50000"/>
                    <a:lumOff val="50000"/>
                  </a:schemeClr>
                </a:solidFill>
              </a:rPr>
              <a:t> </a:t>
            </a:r>
            <a:r>
              <a:rPr lang="it-IT" sz="1100" dirty="0" err="1">
                <a:solidFill>
                  <a:schemeClr val="tx1">
                    <a:lumMod val="50000"/>
                    <a:lumOff val="50000"/>
                  </a:schemeClr>
                </a:solidFill>
              </a:rPr>
              <a:t>zu</a:t>
            </a:r>
            <a:r>
              <a:rPr lang="it-IT" sz="1100" dirty="0">
                <a:solidFill>
                  <a:schemeClr val="tx1">
                    <a:lumMod val="50000"/>
                    <a:lumOff val="50000"/>
                  </a:schemeClr>
                </a:solidFill>
              </a:rPr>
              <a:t> </a:t>
            </a:r>
            <a:r>
              <a:rPr lang="it-IT" sz="1100" dirty="0" err="1">
                <a:solidFill>
                  <a:schemeClr val="tx1">
                    <a:lumMod val="50000"/>
                    <a:lumOff val="50000"/>
                  </a:schemeClr>
                </a:solidFill>
              </a:rPr>
              <a:t>rutschen</a:t>
            </a:r>
            <a:r>
              <a:rPr lang="it-IT" sz="1100" dirty="0">
                <a:solidFill>
                  <a:schemeClr val="tx1">
                    <a:lumMod val="50000"/>
                    <a:lumOff val="50000"/>
                  </a:schemeClr>
                </a:solidFill>
              </a:rPr>
              <a:t>   </a:t>
            </a:r>
          </a:p>
          <a:p>
            <a:pPr marL="342900" indent="-342900">
              <a:buFont typeface="Arial" panose="020B0604020202020204" pitchFamily="34" charset="0"/>
              <a:buChar char="•"/>
            </a:pPr>
            <a:r>
              <a:rPr lang="it-IT" sz="1100" b="1" dirty="0" err="1">
                <a:solidFill>
                  <a:schemeClr val="tx2"/>
                </a:solidFill>
              </a:rPr>
              <a:t>Negativ</a:t>
            </a:r>
            <a:r>
              <a:rPr lang="it-IT" sz="1100" b="1" dirty="0">
                <a:solidFill>
                  <a:schemeClr val="tx2"/>
                </a:solidFill>
              </a:rPr>
              <a:t> </a:t>
            </a:r>
            <a:r>
              <a:rPr lang="it-IT" sz="1100" dirty="0" err="1">
                <a:solidFill>
                  <a:schemeClr val="tx1">
                    <a:lumMod val="50000"/>
                    <a:lumOff val="50000"/>
                  </a:schemeClr>
                </a:solidFill>
              </a:rPr>
              <a:t>wenn</a:t>
            </a:r>
            <a:r>
              <a:rPr lang="it-IT" sz="1100" dirty="0">
                <a:solidFill>
                  <a:schemeClr val="tx1">
                    <a:lumMod val="50000"/>
                    <a:lumOff val="50000"/>
                  </a:schemeClr>
                </a:solidFill>
              </a:rPr>
              <a:t> es </a:t>
            </a:r>
            <a:r>
              <a:rPr lang="it-IT" sz="1100" dirty="0" err="1">
                <a:solidFill>
                  <a:schemeClr val="tx1">
                    <a:lumMod val="50000"/>
                    <a:lumOff val="50000"/>
                  </a:schemeClr>
                </a:solidFill>
              </a:rPr>
              <a:t>sich</a:t>
            </a:r>
            <a:r>
              <a:rPr lang="it-IT" sz="1100" dirty="0">
                <a:solidFill>
                  <a:schemeClr val="tx1">
                    <a:lumMod val="50000"/>
                    <a:lumOff val="50000"/>
                  </a:schemeClr>
                </a:solidFill>
              </a:rPr>
              <a:t> </a:t>
            </a:r>
            <a:r>
              <a:rPr lang="it-IT" sz="1100" dirty="0" err="1">
                <a:solidFill>
                  <a:schemeClr val="tx1">
                    <a:lumMod val="50000"/>
                    <a:lumOff val="50000"/>
                  </a:schemeClr>
                </a:solidFill>
              </a:rPr>
              <a:t>um</a:t>
            </a:r>
            <a:r>
              <a:rPr lang="it-IT" sz="1100" dirty="0">
                <a:solidFill>
                  <a:schemeClr val="tx1">
                    <a:lumMod val="50000"/>
                    <a:lumOff val="50000"/>
                  </a:schemeClr>
                </a:solidFill>
              </a:rPr>
              <a:t> </a:t>
            </a:r>
            <a:r>
              <a:rPr lang="it-IT" sz="1100" dirty="0" err="1">
                <a:solidFill>
                  <a:schemeClr val="tx1">
                    <a:lumMod val="50000"/>
                    <a:lumOff val="50000"/>
                  </a:schemeClr>
                </a:solidFill>
              </a:rPr>
              <a:t>untere</a:t>
            </a:r>
            <a:r>
              <a:rPr lang="it-IT" sz="1100" dirty="0">
                <a:solidFill>
                  <a:schemeClr val="tx1">
                    <a:lumMod val="50000"/>
                    <a:lumOff val="50000"/>
                  </a:schemeClr>
                </a:solidFill>
              </a:rPr>
              <a:t> </a:t>
            </a:r>
            <a:r>
              <a:rPr lang="it-IT" sz="1100" dirty="0" err="1">
                <a:solidFill>
                  <a:schemeClr val="tx1">
                    <a:lumMod val="50000"/>
                    <a:lumOff val="50000"/>
                  </a:schemeClr>
                </a:solidFill>
              </a:rPr>
              <a:t>Berufsgruppen</a:t>
            </a:r>
            <a:r>
              <a:rPr lang="it-IT" sz="1100" dirty="0">
                <a:solidFill>
                  <a:schemeClr val="tx1">
                    <a:lumMod val="50000"/>
                    <a:lumOff val="50000"/>
                  </a:schemeClr>
                </a:solidFill>
              </a:rPr>
              <a:t> </a:t>
            </a:r>
            <a:r>
              <a:rPr lang="it-IT" sz="1100" dirty="0" err="1">
                <a:solidFill>
                  <a:schemeClr val="tx1">
                    <a:lumMod val="50000"/>
                    <a:lumOff val="50000"/>
                  </a:schemeClr>
                </a:solidFill>
              </a:rPr>
              <a:t>handelt</a:t>
            </a:r>
            <a:r>
              <a:rPr lang="it-IT" sz="1100" dirty="0">
                <a:solidFill>
                  <a:schemeClr val="tx1">
                    <a:lumMod val="50000"/>
                    <a:lumOff val="50000"/>
                  </a:schemeClr>
                </a:solidFill>
              </a:rPr>
              <a:t> (</a:t>
            </a:r>
            <a:r>
              <a:rPr lang="it-IT" sz="1100" dirty="0" err="1">
                <a:solidFill>
                  <a:schemeClr val="tx1">
                    <a:lumMod val="50000"/>
                    <a:lumOff val="50000"/>
                  </a:schemeClr>
                </a:solidFill>
              </a:rPr>
              <a:t>das</a:t>
            </a:r>
            <a:r>
              <a:rPr lang="it-IT" sz="1100" dirty="0">
                <a:solidFill>
                  <a:schemeClr val="tx1">
                    <a:lumMod val="50000"/>
                    <a:lumOff val="50000"/>
                  </a:schemeClr>
                </a:solidFill>
              </a:rPr>
              <a:t> </a:t>
            </a:r>
            <a:r>
              <a:rPr lang="it-IT" sz="1100" dirty="0" err="1">
                <a:solidFill>
                  <a:schemeClr val="tx1">
                    <a:lumMod val="50000"/>
                    <a:lumOff val="50000"/>
                  </a:schemeClr>
                </a:solidFill>
              </a:rPr>
              <a:t>Phänomen</a:t>
            </a:r>
            <a:r>
              <a:rPr lang="it-IT" sz="1100" dirty="0">
                <a:solidFill>
                  <a:schemeClr val="tx1">
                    <a:lumMod val="50000"/>
                    <a:lumOff val="50000"/>
                  </a:schemeClr>
                </a:solidFill>
              </a:rPr>
              <a:t> </a:t>
            </a:r>
            <a:r>
              <a:rPr lang="it-IT" sz="1100" dirty="0" err="1">
                <a:solidFill>
                  <a:schemeClr val="tx1">
                    <a:lumMod val="50000"/>
                    <a:lumOff val="50000"/>
                  </a:schemeClr>
                </a:solidFill>
              </a:rPr>
              <a:t>des</a:t>
            </a:r>
            <a:r>
              <a:rPr lang="it-IT" sz="1100" dirty="0">
                <a:solidFill>
                  <a:schemeClr val="tx1">
                    <a:lumMod val="50000"/>
                    <a:lumOff val="50000"/>
                  </a:schemeClr>
                </a:solidFill>
              </a:rPr>
              <a:t> </a:t>
            </a:r>
            <a:r>
              <a:rPr lang="it-IT" sz="1100" dirty="0">
                <a:solidFill>
                  <a:schemeClr val="tx2"/>
                </a:solidFill>
              </a:rPr>
              <a:t>«</a:t>
            </a:r>
            <a:r>
              <a:rPr lang="it-IT" sz="1100" b="1" dirty="0" err="1">
                <a:solidFill>
                  <a:schemeClr val="tx2"/>
                </a:solidFill>
              </a:rPr>
              <a:t>klebrigen</a:t>
            </a:r>
            <a:r>
              <a:rPr lang="it-IT" sz="1100" b="1" dirty="0">
                <a:solidFill>
                  <a:schemeClr val="tx2"/>
                </a:solidFill>
              </a:rPr>
              <a:t> </a:t>
            </a:r>
            <a:r>
              <a:rPr lang="it-IT" sz="1100" b="1" dirty="0" err="1">
                <a:solidFill>
                  <a:schemeClr val="tx2"/>
                </a:solidFill>
              </a:rPr>
              <a:t>Bodens</a:t>
            </a:r>
            <a:r>
              <a:rPr lang="it-IT" sz="1100" b="1" dirty="0">
                <a:solidFill>
                  <a:schemeClr val="tx2"/>
                </a:solidFill>
              </a:rPr>
              <a:t>»</a:t>
            </a:r>
            <a:r>
              <a:rPr lang="it-IT" sz="1100" dirty="0">
                <a:solidFill>
                  <a:schemeClr val="tx1">
                    <a:lumMod val="50000"/>
                    <a:lumOff val="50000"/>
                  </a:schemeClr>
                </a:solidFill>
              </a:rPr>
              <a:t>), </a:t>
            </a:r>
            <a:r>
              <a:rPr lang="de-DE" sz="1100" dirty="0">
                <a:solidFill>
                  <a:schemeClr val="tx1">
                    <a:lumMod val="50000"/>
                    <a:lumOff val="50000"/>
                  </a:schemeClr>
                </a:solidFill>
              </a:rPr>
              <a:t>aus dem sich die nächste Generation nur mit Mühe befreien kann</a:t>
            </a:r>
            <a:endParaRPr lang="it-IT" sz="1100" dirty="0"/>
          </a:p>
          <a:p>
            <a:endParaRPr lang="en-US" dirty="0"/>
          </a:p>
        </p:txBody>
      </p:sp>
      <p:sp>
        <p:nvSpPr>
          <p:cNvPr id="4" name="Slide Number Placeholder 3"/>
          <p:cNvSpPr>
            <a:spLocks noGrp="1"/>
          </p:cNvSpPr>
          <p:nvPr>
            <p:ph type="sldNum" sz="quarter" idx="5"/>
          </p:nvPr>
        </p:nvSpPr>
        <p:spPr/>
        <p:txBody>
          <a:bodyPr/>
          <a:lstStyle/>
          <a:p>
            <a:fld id="{26D5BFB8-AAEF-9846-B079-971A2147A234}" type="slidenum">
              <a:rPr lang="en-US" smtClean="0"/>
              <a:t>26</a:t>
            </a:fld>
            <a:endParaRPr lang="en-US"/>
          </a:p>
        </p:txBody>
      </p:sp>
    </p:spTree>
    <p:extLst>
      <p:ext uri="{BB962C8B-B14F-4D97-AF65-F5344CB8AC3E}">
        <p14:creationId xmlns:p14="http://schemas.microsoft.com/office/powerpoint/2010/main" val="169711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sz="1800" b="0" i="0" u="none" strike="noStrike" baseline="0">
              <a:latin typeface="MiloSerifPro-Text"/>
            </a:endParaRPr>
          </a:p>
        </p:txBody>
      </p:sp>
      <p:sp>
        <p:nvSpPr>
          <p:cNvPr id="4" name="Foliennummernplatzhalter 3"/>
          <p:cNvSpPr>
            <a:spLocks noGrp="1"/>
          </p:cNvSpPr>
          <p:nvPr>
            <p:ph type="sldNum" sz="quarter" idx="5"/>
          </p:nvPr>
        </p:nvSpPr>
        <p:spPr/>
        <p:txBody>
          <a:bodyPr/>
          <a:lstStyle/>
          <a:p>
            <a:fld id="{26D5BFB8-AAEF-9846-B079-971A2147A234}" type="slidenum">
              <a:rPr lang="en-US" smtClean="0"/>
              <a:t>5</a:t>
            </a:fld>
            <a:endParaRPr lang="en-US"/>
          </a:p>
        </p:txBody>
      </p:sp>
    </p:spTree>
    <p:extLst>
      <p:ext uri="{BB962C8B-B14F-4D97-AF65-F5344CB8AC3E}">
        <p14:creationId xmlns:p14="http://schemas.microsoft.com/office/powerpoint/2010/main" val="164430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Foliennummernplatzhalter 3"/>
          <p:cNvSpPr>
            <a:spLocks noGrp="1"/>
          </p:cNvSpPr>
          <p:nvPr>
            <p:ph type="sldNum" sz="quarter" idx="5"/>
          </p:nvPr>
        </p:nvSpPr>
        <p:spPr/>
        <p:txBody>
          <a:bodyPr/>
          <a:lstStyle/>
          <a:p>
            <a:fld id="{26D5BFB8-AAEF-9846-B079-971A2147A234}" type="slidenum">
              <a:rPr lang="en-US" smtClean="0"/>
              <a:t>6</a:t>
            </a:fld>
            <a:endParaRPr lang="en-US"/>
          </a:p>
        </p:txBody>
      </p:sp>
    </p:spTree>
    <p:extLst>
      <p:ext uri="{BB962C8B-B14F-4D97-AF65-F5344CB8AC3E}">
        <p14:creationId xmlns:p14="http://schemas.microsoft.com/office/powerpoint/2010/main" val="288389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Foliennummernplatzhalter 3"/>
          <p:cNvSpPr>
            <a:spLocks noGrp="1"/>
          </p:cNvSpPr>
          <p:nvPr>
            <p:ph type="sldNum" sz="quarter" idx="5"/>
          </p:nvPr>
        </p:nvSpPr>
        <p:spPr/>
        <p:txBody>
          <a:bodyPr/>
          <a:lstStyle/>
          <a:p>
            <a:fld id="{26D5BFB8-AAEF-9846-B079-971A2147A234}" type="slidenum">
              <a:rPr lang="en-US" smtClean="0"/>
              <a:t>7</a:t>
            </a:fld>
            <a:endParaRPr lang="en-US"/>
          </a:p>
        </p:txBody>
      </p:sp>
    </p:spTree>
    <p:extLst>
      <p:ext uri="{BB962C8B-B14F-4D97-AF65-F5344CB8AC3E}">
        <p14:creationId xmlns:p14="http://schemas.microsoft.com/office/powerpoint/2010/main" val="194939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6D5BFB8-AAEF-9846-B079-971A2147A234}" type="slidenum">
              <a:rPr lang="en-US" smtClean="0"/>
              <a:t>8</a:t>
            </a:fld>
            <a:endParaRPr lang="en-US"/>
          </a:p>
        </p:txBody>
      </p:sp>
    </p:spTree>
    <p:extLst>
      <p:ext uri="{BB962C8B-B14F-4D97-AF65-F5344CB8AC3E}">
        <p14:creationId xmlns:p14="http://schemas.microsoft.com/office/powerpoint/2010/main" val="51875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6D5BFB8-AAEF-9846-B079-971A2147A234}" type="slidenum">
              <a:rPr lang="en-US" smtClean="0"/>
              <a:t>9</a:t>
            </a:fld>
            <a:endParaRPr lang="en-US"/>
          </a:p>
        </p:txBody>
      </p:sp>
    </p:spTree>
    <p:extLst>
      <p:ext uri="{BB962C8B-B14F-4D97-AF65-F5344CB8AC3E}">
        <p14:creationId xmlns:p14="http://schemas.microsoft.com/office/powerpoint/2010/main" val="371387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6D5BFB8-AAEF-9846-B079-971A2147A234}" type="slidenum">
              <a:rPr lang="en-US" smtClean="0"/>
              <a:t>10</a:t>
            </a:fld>
            <a:endParaRPr lang="en-US"/>
          </a:p>
        </p:txBody>
      </p:sp>
    </p:spTree>
    <p:extLst>
      <p:ext uri="{BB962C8B-B14F-4D97-AF65-F5344CB8AC3E}">
        <p14:creationId xmlns:p14="http://schemas.microsoft.com/office/powerpoint/2010/main" val="116367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6D5BFB8-AAEF-9846-B079-971A2147A234}" type="slidenum">
              <a:rPr lang="en-US" smtClean="0"/>
              <a:t>11</a:t>
            </a:fld>
            <a:endParaRPr lang="en-US"/>
          </a:p>
        </p:txBody>
      </p:sp>
    </p:spTree>
    <p:extLst>
      <p:ext uri="{BB962C8B-B14F-4D97-AF65-F5344CB8AC3E}">
        <p14:creationId xmlns:p14="http://schemas.microsoft.com/office/powerpoint/2010/main" val="1780657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White Cover Titl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8489662-1A79-2A4F-AB57-C5005B7474C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IT"/>
          </a:p>
        </p:txBody>
      </p:sp>
      <p:pic>
        <p:nvPicPr>
          <p:cNvPr id="7" name="Immagine 6">
            <a:extLst>
              <a:ext uri="{FF2B5EF4-FFF2-40B4-BE49-F238E27FC236}">
                <a16:creationId xmlns:a16="http://schemas.microsoft.com/office/drawing/2014/main" id="{214E83DD-6A78-8549-A950-0D9A4933B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936" y="829170"/>
            <a:ext cx="1801059" cy="648000"/>
          </a:xfrm>
          <a:prstGeom prst="rect">
            <a:avLst/>
          </a:prstGeom>
        </p:spPr>
      </p:pic>
      <p:sp>
        <p:nvSpPr>
          <p:cNvPr id="11" name="Text Placeholder 4">
            <a:extLst>
              <a:ext uri="{FF2B5EF4-FFF2-40B4-BE49-F238E27FC236}">
                <a16:creationId xmlns:a16="http://schemas.microsoft.com/office/drawing/2014/main" id="{00F29800-C65D-BF41-AA04-9926A7446CDA}"/>
              </a:ext>
            </a:extLst>
          </p:cNvPr>
          <p:cNvSpPr>
            <a:spLocks noGrp="1"/>
          </p:cNvSpPr>
          <p:nvPr>
            <p:ph type="body" sz="quarter" idx="15" hasCustomPrompt="1"/>
          </p:nvPr>
        </p:nvSpPr>
        <p:spPr>
          <a:xfrm>
            <a:off x="5462393" y="5588647"/>
            <a:ext cx="6228885" cy="424302"/>
          </a:xfrm>
          <a:prstGeom prst="rect">
            <a:avLst/>
          </a:prstGeom>
          <a:noFill/>
        </p:spPr>
        <p:txBody>
          <a:bodyPr wrap="square" anchor="t">
            <a:noAutofit/>
          </a:bodyPr>
          <a:lstStyle>
            <a:lvl1pPr marL="0" marR="0" indent="0" algn="r"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i="0">
                <a:solidFill>
                  <a:srgbClr val="404648"/>
                </a:solidFill>
                <a:latin typeface="Calibri" panose="020F0502020204030204" pitchFamily="34" charset="0"/>
                <a:cs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Author Name</a:t>
            </a:r>
          </a:p>
        </p:txBody>
      </p:sp>
      <p:sp>
        <p:nvSpPr>
          <p:cNvPr id="12" name="Text Placeholder 4">
            <a:extLst>
              <a:ext uri="{FF2B5EF4-FFF2-40B4-BE49-F238E27FC236}">
                <a16:creationId xmlns:a16="http://schemas.microsoft.com/office/drawing/2014/main" id="{81DB71F6-6D82-8D4C-AD38-19AB39CCCA74}"/>
              </a:ext>
            </a:extLst>
          </p:cNvPr>
          <p:cNvSpPr>
            <a:spLocks noGrp="1"/>
          </p:cNvSpPr>
          <p:nvPr>
            <p:ph type="body" sz="quarter" idx="16" hasCustomPrompt="1"/>
          </p:nvPr>
        </p:nvSpPr>
        <p:spPr>
          <a:xfrm>
            <a:off x="5462392" y="5972757"/>
            <a:ext cx="6228885" cy="424303"/>
          </a:xfrm>
          <a:prstGeom prst="rect">
            <a:avLst/>
          </a:prstGeom>
          <a:noFill/>
        </p:spPr>
        <p:txBody>
          <a:bodyPr wrap="square" anchor="b">
            <a:noAutofit/>
          </a:bodyPr>
          <a:lstStyle>
            <a:lvl1pPr marL="0" marR="0" indent="0" algn="r"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i="0">
                <a:solidFill>
                  <a:schemeClr val="tx2"/>
                </a:solidFill>
                <a:latin typeface="Calibri" panose="020F0502020204030204" pitchFamily="34" charset="0"/>
                <a:cs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10.10.22</a:t>
            </a:r>
          </a:p>
        </p:txBody>
      </p:sp>
      <p:sp>
        <p:nvSpPr>
          <p:cNvPr id="8" name="Text Placeholder 4">
            <a:extLst>
              <a:ext uri="{FF2B5EF4-FFF2-40B4-BE49-F238E27FC236}">
                <a16:creationId xmlns:a16="http://schemas.microsoft.com/office/drawing/2014/main" id="{B1A87567-B055-2E4E-A4B7-4E02EFB8EE72}"/>
              </a:ext>
            </a:extLst>
          </p:cNvPr>
          <p:cNvSpPr>
            <a:spLocks noGrp="1"/>
          </p:cNvSpPr>
          <p:nvPr>
            <p:ph type="body" sz="quarter" idx="10" hasCustomPrompt="1"/>
          </p:nvPr>
        </p:nvSpPr>
        <p:spPr>
          <a:xfrm>
            <a:off x="2443543" y="2306338"/>
            <a:ext cx="9247735" cy="1751767"/>
          </a:xfrm>
          <a:prstGeom prst="rect">
            <a:avLst/>
          </a:prstGeom>
        </p:spPr>
        <p:txBody>
          <a:bodyPr anchor="b"/>
          <a:lstStyle>
            <a:lvl1pPr marL="0" indent="0" algn="r">
              <a:lnSpc>
                <a:spcPts val="6600"/>
              </a:lnSpc>
              <a:spcBef>
                <a:spcPts val="0"/>
              </a:spcBef>
              <a:buNone/>
              <a:defRPr sz="6000" b="1" i="0" u="sng">
                <a:solidFill>
                  <a:schemeClr val="tx2"/>
                </a:solidFill>
                <a:latin typeface="Calibri" panose="020F0502020204030204" pitchFamily="34" charset="0"/>
                <a:cs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Title Lorem</a:t>
            </a:r>
          </a:p>
        </p:txBody>
      </p:sp>
      <p:sp>
        <p:nvSpPr>
          <p:cNvPr id="10" name="Text Placeholder 4">
            <a:extLst>
              <a:ext uri="{FF2B5EF4-FFF2-40B4-BE49-F238E27FC236}">
                <a16:creationId xmlns:a16="http://schemas.microsoft.com/office/drawing/2014/main" id="{81B2BC62-411C-1543-9486-CE8D0DD7EEFE}"/>
              </a:ext>
            </a:extLst>
          </p:cNvPr>
          <p:cNvSpPr>
            <a:spLocks noGrp="1"/>
          </p:cNvSpPr>
          <p:nvPr>
            <p:ph type="body" sz="quarter" idx="13" hasCustomPrompt="1"/>
          </p:nvPr>
        </p:nvSpPr>
        <p:spPr>
          <a:xfrm>
            <a:off x="2443543" y="4069173"/>
            <a:ext cx="9247735" cy="882272"/>
          </a:xfrm>
          <a:prstGeom prst="rect">
            <a:avLst/>
          </a:prstGeom>
          <a:noFill/>
        </p:spPr>
        <p:txBody>
          <a:bodyPr wrap="square" anchor="t">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2800" b="0" i="0" kern="1200" smtClean="0">
                <a:solidFill>
                  <a:schemeClr val="tx2"/>
                </a:solidFill>
                <a:effectLst/>
                <a:latin typeface="Calibri" panose="020F0502020204030204" pitchFamily="34" charset="0"/>
                <a:ea typeface="Inter" panose="020B0502030000000004" pitchFamily="34" charset="0"/>
                <a:cs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Subtitle Cum sociis </a:t>
            </a:r>
            <a:r>
              <a:rPr lang="en-US" err="1"/>
              <a:t>natoque</a:t>
            </a:r>
            <a:r>
              <a:rPr lang="en-US"/>
              <a:t> </a:t>
            </a:r>
            <a:r>
              <a:rPr lang="en-US" err="1"/>
              <a:t>penatibus</a:t>
            </a:r>
            <a:r>
              <a:rPr lang="en-US"/>
              <a:t> </a:t>
            </a:r>
            <a:br>
              <a:rPr lang="en-US"/>
            </a:br>
            <a:r>
              <a:rPr lang="en-US"/>
              <a:t>et </a:t>
            </a:r>
            <a:r>
              <a:rPr lang="en-US" err="1"/>
              <a:t>magnis</a:t>
            </a:r>
            <a:r>
              <a:rPr lang="en-US"/>
              <a:t> dis </a:t>
            </a:r>
            <a:r>
              <a:rPr lang="en-US" err="1"/>
              <a:t>parturiente</a:t>
            </a:r>
            <a:r>
              <a:rPr lang="en-US"/>
              <a:t> </a:t>
            </a:r>
            <a:r>
              <a:rPr lang="en-US" err="1"/>
              <a:t>montes</a:t>
            </a:r>
            <a:endParaRPr lang="en-US"/>
          </a:p>
        </p:txBody>
      </p:sp>
      <p:pic>
        <p:nvPicPr>
          <p:cNvPr id="3" name="Grafik 2">
            <a:extLst>
              <a:ext uri="{FF2B5EF4-FFF2-40B4-BE49-F238E27FC236}">
                <a16:creationId xmlns:a16="http://schemas.microsoft.com/office/drawing/2014/main" id="{8F7A75C5-DFCD-C9C3-71EB-347EC48995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8577" y="571734"/>
            <a:ext cx="3416487" cy="1162871"/>
          </a:xfrm>
          <a:prstGeom prst="rect">
            <a:avLst/>
          </a:prstGeom>
        </p:spPr>
      </p:pic>
    </p:spTree>
    <p:extLst>
      <p:ext uri="{BB962C8B-B14F-4D97-AF65-F5344CB8AC3E}">
        <p14:creationId xmlns:p14="http://schemas.microsoft.com/office/powerpoint/2010/main" val="205224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vel 1">
    <p:bg>
      <p:bgPr>
        <a:solidFill>
          <a:schemeClr val="tx2"/>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358B90C8-CF8F-6E40-9CAD-CDB30FA8247B}"/>
              </a:ext>
            </a:extLst>
          </p:cNvPr>
          <p:cNvSpPr>
            <a:spLocks noGrp="1"/>
          </p:cNvSpPr>
          <p:nvPr>
            <p:ph type="body" sz="quarter" idx="11" hasCustomPrompt="1"/>
          </p:nvPr>
        </p:nvSpPr>
        <p:spPr>
          <a:xfrm>
            <a:off x="467999" y="490769"/>
            <a:ext cx="7513628" cy="5592316"/>
          </a:xfrm>
          <a:prstGeom prst="rect">
            <a:avLst/>
          </a:prstGeom>
          <a:noFill/>
        </p:spPr>
        <p:txBody>
          <a:bodyPr wrap="square" tIns="90000" bIns="90000" anchor="ctr" anchorCtr="0">
            <a:normAutofit/>
          </a:bodyPr>
          <a:lstStyle>
            <a:lvl1pPr marL="0" indent="0">
              <a:buNone/>
              <a:defRPr sz="5000" b="1" i="0">
                <a:solidFill>
                  <a:schemeClr val="bg1"/>
                </a:solidFill>
                <a:latin typeface="Calibri" panose="020F0502020204030204" pitchFamily="34" charset="0"/>
                <a:cs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Chapter title</a:t>
            </a:r>
          </a:p>
        </p:txBody>
      </p:sp>
    </p:spTree>
    <p:extLst>
      <p:ext uri="{BB962C8B-B14F-4D97-AF65-F5344CB8AC3E}">
        <p14:creationId xmlns:p14="http://schemas.microsoft.com/office/powerpoint/2010/main" val="204966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3" name="Segnaposto testo 10">
            <a:extLst>
              <a:ext uri="{FF2B5EF4-FFF2-40B4-BE49-F238E27FC236}">
                <a16:creationId xmlns:a16="http://schemas.microsoft.com/office/drawing/2014/main" id="{18514756-2119-89A7-63C7-01195379C6FB}"/>
              </a:ext>
            </a:extLst>
          </p:cNvPr>
          <p:cNvSpPr>
            <a:spLocks noGrp="1"/>
          </p:cNvSpPr>
          <p:nvPr>
            <p:ph type="body" sz="quarter" idx="29" hasCustomPrompt="1"/>
          </p:nvPr>
        </p:nvSpPr>
        <p:spPr>
          <a:xfrm>
            <a:off x="467998" y="1802921"/>
            <a:ext cx="11252947" cy="4201418"/>
          </a:xfrm>
          <a:prstGeom prst="rect">
            <a:avLst/>
          </a:prstGeom>
        </p:spPr>
        <p:txBody>
          <a:bodyPr anchor="t"/>
          <a:lstStyle>
            <a:lvl1pPr marL="0" indent="0">
              <a:buClr>
                <a:schemeClr val="accent5"/>
              </a:buClr>
              <a:buFontTx/>
              <a:buNone/>
              <a:defRPr sz="2000" b="0" i="0">
                <a:solidFill>
                  <a:schemeClr val="tx1">
                    <a:lumMod val="50000"/>
                    <a:lumOff val="50000"/>
                  </a:schemeClr>
                </a:solidFill>
                <a:latin typeface="Calibri Light" panose="020F0302020204030204" pitchFamily="34" charset="0"/>
                <a:cs typeface="Calibri Light" panose="020F0302020204030204" pitchFamily="34" charset="0"/>
              </a:defRPr>
            </a:lvl1pPr>
            <a:lvl2pPr>
              <a:buClr>
                <a:schemeClr val="tx1">
                  <a:lumMod val="50000"/>
                  <a:lumOff val="50000"/>
                </a:schemeClr>
              </a:buClr>
              <a:defRPr sz="2000" b="0" i="0">
                <a:solidFill>
                  <a:schemeClr val="tx1">
                    <a:lumMod val="50000"/>
                    <a:lumOff val="50000"/>
                  </a:schemeClr>
                </a:solidFill>
                <a:latin typeface="Calibri Light" panose="020F0302020204030204" pitchFamily="34" charset="0"/>
                <a:cs typeface="Calibri Light" panose="020F0302020204030204" pitchFamily="34" charset="0"/>
              </a:defRPr>
            </a:lvl2pPr>
            <a:lvl3pPr>
              <a:buClr>
                <a:schemeClr val="accent5"/>
              </a:buClr>
              <a:defRPr sz="2800" b="0" i="0">
                <a:solidFill>
                  <a:schemeClr val="tx1">
                    <a:lumMod val="50000"/>
                    <a:lumOff val="50000"/>
                  </a:schemeClr>
                </a:solidFill>
                <a:latin typeface="Calibri Light" panose="020F0302020204030204" pitchFamily="34" charset="0"/>
                <a:cs typeface="Calibri Light" panose="020F0302020204030204" pitchFamily="34" charset="0"/>
              </a:defRPr>
            </a:lvl3pPr>
            <a:lvl4pPr>
              <a:buClr>
                <a:schemeClr val="accent5"/>
              </a:buClr>
              <a:defRPr sz="2800" b="0" i="0">
                <a:solidFill>
                  <a:schemeClr val="tx1">
                    <a:lumMod val="50000"/>
                    <a:lumOff val="50000"/>
                  </a:schemeClr>
                </a:solidFill>
                <a:latin typeface="Calibri Light" panose="020F0302020204030204" pitchFamily="34" charset="0"/>
                <a:cs typeface="Calibri Light" panose="020F0302020204030204" pitchFamily="34" charset="0"/>
              </a:defRPr>
            </a:lvl4pPr>
            <a:lvl5pPr>
              <a:buClr>
                <a:schemeClr val="accent5"/>
              </a:buClr>
              <a:defRPr sz="2800" b="0" i="0">
                <a:solidFill>
                  <a:schemeClr val="tx1">
                    <a:lumMod val="50000"/>
                    <a:lumOff val="50000"/>
                  </a:schemeClr>
                </a:solidFill>
                <a:latin typeface="Calibri Light" panose="020F0302020204030204" pitchFamily="34" charset="0"/>
                <a:cs typeface="Calibri Light" panose="020F0302020204030204" pitchFamily="34" charset="0"/>
              </a:defRPr>
            </a:lvl5pPr>
          </a:lstStyle>
          <a:p>
            <a:pPr lvl="0"/>
            <a:r>
              <a:rPr lang="en-US"/>
              <a:t>Edit text</a:t>
            </a:r>
            <a:br>
              <a:rPr lang="en-US"/>
            </a:br>
            <a:r>
              <a:rPr lang="en-US"/>
              <a:t>Edit text</a:t>
            </a:r>
          </a:p>
          <a:p>
            <a:pPr lvl="1"/>
            <a:r>
              <a:rPr lang="it-IT"/>
              <a:t>Edit text</a:t>
            </a:r>
          </a:p>
        </p:txBody>
      </p:sp>
      <p:sp>
        <p:nvSpPr>
          <p:cNvPr id="8" name="Text Placeholder 4">
            <a:extLst>
              <a:ext uri="{FF2B5EF4-FFF2-40B4-BE49-F238E27FC236}">
                <a16:creationId xmlns:a16="http://schemas.microsoft.com/office/drawing/2014/main" id="{5F2DB335-2A7A-0F2C-7061-E4F2AE684EAF}"/>
              </a:ext>
            </a:extLst>
          </p:cNvPr>
          <p:cNvSpPr>
            <a:spLocks noGrp="1"/>
          </p:cNvSpPr>
          <p:nvPr>
            <p:ph type="body" sz="quarter" idx="11" hasCustomPrompt="1"/>
          </p:nvPr>
        </p:nvSpPr>
        <p:spPr>
          <a:xfrm>
            <a:off x="467997" y="603803"/>
            <a:ext cx="11252945" cy="610367"/>
          </a:xfrm>
          <a:prstGeom prst="rect">
            <a:avLst/>
          </a:prstGeom>
          <a:noFill/>
        </p:spPr>
        <p:txBody>
          <a:bodyPr wrap="square" lIns="90000" tIns="90000" rIns="90000" bIns="90000" anchor="t" anchorCtr="0">
            <a:noAutofit/>
          </a:bodyPr>
          <a:lstStyle>
            <a:lvl1pPr marL="0" indent="0">
              <a:buNone/>
              <a:defRPr sz="4000" b="1" i="0">
                <a:solidFill>
                  <a:schemeClr val="tx2"/>
                </a:solidFill>
                <a:latin typeface="Calibri" panose="020F0502020204030204" pitchFamily="34" charset="0"/>
                <a:cs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Slide title</a:t>
            </a:r>
          </a:p>
        </p:txBody>
      </p:sp>
      <p:sp>
        <p:nvSpPr>
          <p:cNvPr id="10" name="Textplatzhalter 6">
            <a:extLst>
              <a:ext uri="{FF2B5EF4-FFF2-40B4-BE49-F238E27FC236}">
                <a16:creationId xmlns:a16="http://schemas.microsoft.com/office/drawing/2014/main" id="{F96E95A2-DDCC-C141-909A-8D19C695976A}"/>
              </a:ext>
            </a:extLst>
          </p:cNvPr>
          <p:cNvSpPr>
            <a:spLocks noGrp="1"/>
          </p:cNvSpPr>
          <p:nvPr>
            <p:ph type="body" sz="quarter" idx="31" hasCustomPrompt="1"/>
          </p:nvPr>
        </p:nvSpPr>
        <p:spPr>
          <a:xfrm>
            <a:off x="467995" y="1214170"/>
            <a:ext cx="11252947" cy="381719"/>
          </a:xfrm>
          <a:prstGeom prst="rect">
            <a:avLst/>
          </a:prstGeom>
        </p:spPr>
        <p:txBody>
          <a:bodyPr/>
          <a:lstStyle>
            <a:lvl1pPr marL="0" indent="0">
              <a:buNone/>
              <a:defRPr sz="2000" b="1">
                <a:solidFill>
                  <a:schemeClr val="tx2"/>
                </a:solidFill>
              </a:defRPr>
            </a:lvl1pPr>
          </a:lstStyle>
          <a:p>
            <a:pPr lvl="0"/>
            <a:r>
              <a:rPr lang="de-DE" err="1"/>
              <a:t>Subtitle</a:t>
            </a:r>
            <a:r>
              <a:rPr lang="de-DE"/>
              <a:t> (</a:t>
            </a:r>
            <a:r>
              <a:rPr lang="de-DE" err="1"/>
              <a:t>if</a:t>
            </a:r>
            <a:r>
              <a:rPr lang="de-DE"/>
              <a:t> </a:t>
            </a:r>
            <a:r>
              <a:rPr lang="de-DE" err="1"/>
              <a:t>necessary</a:t>
            </a:r>
            <a:r>
              <a:rPr lang="de-DE"/>
              <a:t>)</a:t>
            </a:r>
            <a:endParaRPr lang="en-US"/>
          </a:p>
        </p:txBody>
      </p:sp>
      <p:sp>
        <p:nvSpPr>
          <p:cNvPr id="5" name="Textplatzhalter 4">
            <a:extLst>
              <a:ext uri="{FF2B5EF4-FFF2-40B4-BE49-F238E27FC236}">
                <a16:creationId xmlns:a16="http://schemas.microsoft.com/office/drawing/2014/main" id="{5CD27D71-AC60-86D9-81C6-A9144B9DAB0B}"/>
              </a:ext>
            </a:extLst>
          </p:cNvPr>
          <p:cNvSpPr>
            <a:spLocks noGrp="1"/>
          </p:cNvSpPr>
          <p:nvPr>
            <p:ph type="body" sz="quarter" idx="32" hasCustomPrompt="1"/>
          </p:nvPr>
        </p:nvSpPr>
        <p:spPr>
          <a:xfrm>
            <a:off x="1411112" y="6593090"/>
            <a:ext cx="9829108" cy="264910"/>
          </a:xfrm>
        </p:spPr>
        <p:txBody>
          <a:bodyPr anchor="ctr">
            <a:normAutofit/>
          </a:bodyPr>
          <a:lstStyle>
            <a:lvl1pPr algn="r">
              <a:defRPr sz="1400"/>
            </a:lvl1pPr>
          </a:lstStyle>
          <a:p>
            <a:pPr lvl="0"/>
            <a:r>
              <a:rPr lang="de-DE"/>
              <a:t>Chapter title</a:t>
            </a:r>
            <a:endParaRPr lang="en-US"/>
          </a:p>
        </p:txBody>
      </p:sp>
    </p:spTree>
    <p:extLst>
      <p:ext uri="{BB962C8B-B14F-4D97-AF65-F5344CB8AC3E}">
        <p14:creationId xmlns:p14="http://schemas.microsoft.com/office/powerpoint/2010/main" val="75340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vel 2">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4AA8B951-AEB5-934E-8512-DE8F2D2671BA}"/>
              </a:ext>
            </a:extLst>
          </p:cNvPr>
          <p:cNvSpPr>
            <a:spLocks noGrp="1"/>
          </p:cNvSpPr>
          <p:nvPr>
            <p:ph type="body" sz="quarter" idx="11" hasCustomPrompt="1"/>
          </p:nvPr>
        </p:nvSpPr>
        <p:spPr>
          <a:xfrm>
            <a:off x="1112808" y="1725283"/>
            <a:ext cx="6868818" cy="1764100"/>
          </a:xfrm>
          <a:prstGeom prst="rect">
            <a:avLst/>
          </a:prstGeom>
          <a:noFill/>
        </p:spPr>
        <p:txBody>
          <a:bodyPr wrap="square" tIns="90000" bIns="90000" anchor="b" anchorCtr="0">
            <a:normAutofit/>
          </a:bodyPr>
          <a:lstStyle>
            <a:lvl1pPr marL="0" indent="0">
              <a:buNone/>
              <a:defRPr sz="5000" b="1" i="0">
                <a:solidFill>
                  <a:schemeClr val="tx2"/>
                </a:solidFill>
                <a:latin typeface="Calibri" panose="020F0502020204030204" pitchFamily="34" charset="0"/>
                <a:cs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Chapter title</a:t>
            </a:r>
          </a:p>
        </p:txBody>
      </p:sp>
      <p:sp>
        <p:nvSpPr>
          <p:cNvPr id="4" name="Text Placeholder 4">
            <a:extLst>
              <a:ext uri="{FF2B5EF4-FFF2-40B4-BE49-F238E27FC236}">
                <a16:creationId xmlns:a16="http://schemas.microsoft.com/office/drawing/2014/main" id="{E92D9424-CB47-6EF9-2E1C-BA24DB5A8121}"/>
              </a:ext>
            </a:extLst>
          </p:cNvPr>
          <p:cNvSpPr>
            <a:spLocks noGrp="1"/>
          </p:cNvSpPr>
          <p:nvPr>
            <p:ph type="body" sz="quarter" idx="12" hasCustomPrompt="1"/>
          </p:nvPr>
        </p:nvSpPr>
        <p:spPr>
          <a:xfrm>
            <a:off x="60385" y="2703627"/>
            <a:ext cx="1052423" cy="797943"/>
          </a:xfrm>
          <a:prstGeom prst="rect">
            <a:avLst/>
          </a:prstGeom>
          <a:noFill/>
        </p:spPr>
        <p:txBody>
          <a:bodyPr wrap="square" tIns="90000" bIns="90000" anchor="t" anchorCtr="0">
            <a:normAutofit/>
          </a:bodyPr>
          <a:lstStyle>
            <a:lvl1pPr marL="0" indent="0" algn="r">
              <a:buNone/>
              <a:defRPr sz="5000" b="1" i="0">
                <a:solidFill>
                  <a:schemeClr val="tx2"/>
                </a:solidFill>
                <a:latin typeface="Calibri" panose="020F0502020204030204" pitchFamily="34" charset="0"/>
                <a:cs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1. </a:t>
            </a:r>
          </a:p>
        </p:txBody>
      </p:sp>
      <p:sp>
        <p:nvSpPr>
          <p:cNvPr id="5" name="Textplatzhalter 3">
            <a:extLst>
              <a:ext uri="{FF2B5EF4-FFF2-40B4-BE49-F238E27FC236}">
                <a16:creationId xmlns:a16="http://schemas.microsoft.com/office/drawing/2014/main" id="{87029E00-FE46-4688-E595-C8D96A817F59}"/>
              </a:ext>
            </a:extLst>
          </p:cNvPr>
          <p:cNvSpPr>
            <a:spLocks noGrp="1"/>
          </p:cNvSpPr>
          <p:nvPr>
            <p:ph type="body" sz="quarter" idx="33" hasCustomPrompt="1"/>
          </p:nvPr>
        </p:nvSpPr>
        <p:spPr>
          <a:xfrm>
            <a:off x="1112808" y="3489383"/>
            <a:ext cx="4310062" cy="267503"/>
          </a:xfrm>
          <a:prstGeom prst="rect">
            <a:avLst/>
          </a:prstGeom>
        </p:spPr>
        <p:txBody>
          <a:bodyPr/>
          <a:lstStyle>
            <a:lvl1pPr marL="0" indent="0">
              <a:buNone/>
              <a:defRPr sz="2000">
                <a:solidFill>
                  <a:schemeClr val="tx1">
                    <a:lumMod val="50000"/>
                    <a:lumOff val="50000"/>
                  </a:schemeClr>
                </a:solidFill>
                <a:latin typeface="Calibri Light" panose="020F0302020204030204" pitchFamily="34" charset="0"/>
                <a:cs typeface="Calibri Light" panose="020F0302020204030204" pitchFamily="34" charset="0"/>
              </a:defRPr>
            </a:lvl1pPr>
            <a:lvl2pPr marL="457200" indent="0">
              <a:buNone/>
              <a:defRPr sz="1600"/>
            </a:lvl2pPr>
          </a:lstStyle>
          <a:p>
            <a:pPr lvl="0"/>
            <a:r>
              <a:rPr lang="de-DE"/>
              <a:t>Namen Projektteam</a:t>
            </a:r>
            <a:endParaRPr lang="en-US"/>
          </a:p>
        </p:txBody>
      </p:sp>
      <p:sp>
        <p:nvSpPr>
          <p:cNvPr id="6" name="Textplatzhalter 4">
            <a:extLst>
              <a:ext uri="{FF2B5EF4-FFF2-40B4-BE49-F238E27FC236}">
                <a16:creationId xmlns:a16="http://schemas.microsoft.com/office/drawing/2014/main" id="{2D3CC223-D3DE-A3B1-C2C8-84344CEC8F0A}"/>
              </a:ext>
            </a:extLst>
          </p:cNvPr>
          <p:cNvSpPr>
            <a:spLocks noGrp="1"/>
          </p:cNvSpPr>
          <p:nvPr>
            <p:ph type="body" sz="quarter" idx="32" hasCustomPrompt="1"/>
          </p:nvPr>
        </p:nvSpPr>
        <p:spPr>
          <a:xfrm>
            <a:off x="5818908" y="6593090"/>
            <a:ext cx="5421311" cy="264910"/>
          </a:xfrm>
        </p:spPr>
        <p:txBody>
          <a:bodyPr anchor="ctr">
            <a:normAutofit/>
          </a:bodyPr>
          <a:lstStyle>
            <a:lvl1pPr algn="r">
              <a:defRPr sz="1400"/>
            </a:lvl1pPr>
          </a:lstStyle>
          <a:p>
            <a:pPr lvl="0"/>
            <a:r>
              <a:rPr lang="de-DE"/>
              <a:t>Chapter title</a:t>
            </a:r>
            <a:endParaRPr lang="en-US"/>
          </a:p>
        </p:txBody>
      </p:sp>
    </p:spTree>
    <p:extLst>
      <p:ext uri="{BB962C8B-B14F-4D97-AF65-F5344CB8AC3E}">
        <p14:creationId xmlns:p14="http://schemas.microsoft.com/office/powerpoint/2010/main" val="278058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vel 2 - Übersicht">
    <p:spTree>
      <p:nvGrpSpPr>
        <p:cNvPr id="1" name=""/>
        <p:cNvGrpSpPr/>
        <p:nvPr/>
      </p:nvGrpSpPr>
      <p:grpSpPr>
        <a:xfrm>
          <a:off x="0" y="0"/>
          <a:ext cx="0" cy="0"/>
          <a:chOff x="0" y="0"/>
          <a:chExt cx="0" cy="0"/>
        </a:xfrm>
      </p:grpSpPr>
      <p:sp>
        <p:nvSpPr>
          <p:cNvPr id="19" name="Picture Placeholder 21">
            <a:extLst>
              <a:ext uri="{FF2B5EF4-FFF2-40B4-BE49-F238E27FC236}">
                <a16:creationId xmlns:a16="http://schemas.microsoft.com/office/drawing/2014/main" id="{E25B2D1E-CF8C-6CDF-FA08-C8A623116FC5}"/>
              </a:ext>
            </a:extLst>
          </p:cNvPr>
          <p:cNvSpPr>
            <a:spLocks noGrp="1"/>
          </p:cNvSpPr>
          <p:nvPr>
            <p:ph type="pic" sz="quarter" idx="11"/>
          </p:nvPr>
        </p:nvSpPr>
        <p:spPr>
          <a:xfrm>
            <a:off x="467998" y="3172494"/>
            <a:ext cx="1747301" cy="1059212"/>
          </a:xfrm>
          <a:prstGeom prst="rect">
            <a:avLst/>
          </a:prstGeom>
          <a:solidFill>
            <a:schemeClr val="bg1">
              <a:lumMod val="85000"/>
            </a:schemeClr>
          </a:solidFill>
        </p:spPr>
        <p:txBody>
          <a:bodyPr/>
          <a:lstStyle>
            <a:lvl1pPr marL="0" indent="0">
              <a:buNone/>
              <a:defRPr sz="1200"/>
            </a:lvl1pPr>
          </a:lstStyle>
          <a:p>
            <a:r>
              <a:rPr lang="it-IT"/>
              <a:t>Fare clic sull'icona per inserire un'immagine</a:t>
            </a:r>
            <a:endParaRPr lang="en-US"/>
          </a:p>
        </p:txBody>
      </p:sp>
      <p:sp>
        <p:nvSpPr>
          <p:cNvPr id="20" name="Picture Placeholder 21">
            <a:extLst>
              <a:ext uri="{FF2B5EF4-FFF2-40B4-BE49-F238E27FC236}">
                <a16:creationId xmlns:a16="http://schemas.microsoft.com/office/drawing/2014/main" id="{88930A17-F73D-E93B-1DD5-BDBD5309FE5E}"/>
              </a:ext>
            </a:extLst>
          </p:cNvPr>
          <p:cNvSpPr>
            <a:spLocks noGrp="1"/>
          </p:cNvSpPr>
          <p:nvPr>
            <p:ph type="pic" sz="quarter" idx="12"/>
          </p:nvPr>
        </p:nvSpPr>
        <p:spPr>
          <a:xfrm>
            <a:off x="3284888" y="3172494"/>
            <a:ext cx="1747301" cy="1059212"/>
          </a:xfrm>
          <a:prstGeom prst="rect">
            <a:avLst/>
          </a:prstGeom>
          <a:solidFill>
            <a:schemeClr val="bg1">
              <a:lumMod val="85000"/>
            </a:schemeClr>
          </a:solidFill>
        </p:spPr>
        <p:txBody>
          <a:bodyPr/>
          <a:lstStyle>
            <a:lvl1pPr marL="0" indent="0">
              <a:buNone/>
              <a:defRPr sz="1200"/>
            </a:lvl1pPr>
          </a:lstStyle>
          <a:p>
            <a:r>
              <a:rPr lang="it-IT"/>
              <a:t>Fare clic sull'icona per inserire un'immagine</a:t>
            </a:r>
            <a:endParaRPr lang="en-US"/>
          </a:p>
        </p:txBody>
      </p:sp>
      <p:sp>
        <p:nvSpPr>
          <p:cNvPr id="21" name="Picture Placeholder 21">
            <a:extLst>
              <a:ext uri="{FF2B5EF4-FFF2-40B4-BE49-F238E27FC236}">
                <a16:creationId xmlns:a16="http://schemas.microsoft.com/office/drawing/2014/main" id="{D56530BD-0873-1B5D-3D35-689CC53E09FB}"/>
              </a:ext>
            </a:extLst>
          </p:cNvPr>
          <p:cNvSpPr>
            <a:spLocks noGrp="1"/>
          </p:cNvSpPr>
          <p:nvPr>
            <p:ph type="pic" sz="quarter" idx="13"/>
          </p:nvPr>
        </p:nvSpPr>
        <p:spPr>
          <a:xfrm>
            <a:off x="6101778" y="3172494"/>
            <a:ext cx="1747301" cy="1059212"/>
          </a:xfrm>
          <a:prstGeom prst="rect">
            <a:avLst/>
          </a:prstGeom>
          <a:solidFill>
            <a:schemeClr val="bg1">
              <a:lumMod val="85000"/>
            </a:schemeClr>
          </a:solidFill>
        </p:spPr>
        <p:txBody>
          <a:bodyPr/>
          <a:lstStyle>
            <a:lvl1pPr marL="0" indent="0">
              <a:buNone/>
              <a:defRPr sz="1200"/>
            </a:lvl1pPr>
          </a:lstStyle>
          <a:p>
            <a:r>
              <a:rPr lang="it-IT"/>
              <a:t>Fare clic sull'icona per inserire un'immagine</a:t>
            </a:r>
            <a:endParaRPr lang="en-US"/>
          </a:p>
        </p:txBody>
      </p:sp>
      <p:sp>
        <p:nvSpPr>
          <p:cNvPr id="22" name="Picture Placeholder 21">
            <a:extLst>
              <a:ext uri="{FF2B5EF4-FFF2-40B4-BE49-F238E27FC236}">
                <a16:creationId xmlns:a16="http://schemas.microsoft.com/office/drawing/2014/main" id="{8F997456-F3F6-CF70-3161-69A00AC88EF4}"/>
              </a:ext>
            </a:extLst>
          </p:cNvPr>
          <p:cNvSpPr>
            <a:spLocks noGrp="1"/>
          </p:cNvSpPr>
          <p:nvPr>
            <p:ph type="pic" sz="quarter" idx="14"/>
          </p:nvPr>
        </p:nvSpPr>
        <p:spPr>
          <a:xfrm>
            <a:off x="8918668" y="3169314"/>
            <a:ext cx="1747301" cy="1059212"/>
          </a:xfrm>
          <a:prstGeom prst="rect">
            <a:avLst/>
          </a:prstGeom>
          <a:solidFill>
            <a:schemeClr val="bg1">
              <a:lumMod val="85000"/>
            </a:schemeClr>
          </a:solidFill>
        </p:spPr>
        <p:txBody>
          <a:bodyPr/>
          <a:lstStyle>
            <a:lvl1pPr marL="0" indent="0">
              <a:buNone/>
              <a:defRPr sz="1200"/>
            </a:lvl1pPr>
          </a:lstStyle>
          <a:p>
            <a:r>
              <a:rPr lang="it-IT"/>
              <a:t>Fare clic sull'icona per inserire un'immagine</a:t>
            </a:r>
            <a:endParaRPr lang="en-US"/>
          </a:p>
        </p:txBody>
      </p:sp>
      <p:sp>
        <p:nvSpPr>
          <p:cNvPr id="2" name="Text Placeholder 4">
            <a:extLst>
              <a:ext uri="{FF2B5EF4-FFF2-40B4-BE49-F238E27FC236}">
                <a16:creationId xmlns:a16="http://schemas.microsoft.com/office/drawing/2014/main" id="{0A336CF9-8423-48C7-243C-67B016FCB458}"/>
              </a:ext>
            </a:extLst>
          </p:cNvPr>
          <p:cNvSpPr>
            <a:spLocks noGrp="1"/>
          </p:cNvSpPr>
          <p:nvPr>
            <p:ph type="body" sz="quarter" idx="15" hasCustomPrompt="1"/>
          </p:nvPr>
        </p:nvSpPr>
        <p:spPr>
          <a:xfrm>
            <a:off x="467997" y="603803"/>
            <a:ext cx="5423845" cy="610367"/>
          </a:xfrm>
          <a:prstGeom prst="rect">
            <a:avLst/>
          </a:prstGeom>
          <a:noFill/>
        </p:spPr>
        <p:txBody>
          <a:bodyPr wrap="square" lIns="90000" tIns="90000" rIns="90000" bIns="90000" anchor="t" anchorCtr="0">
            <a:noAutofit/>
          </a:bodyPr>
          <a:lstStyle>
            <a:lvl1pPr marL="0" indent="0">
              <a:buNone/>
              <a:defRPr sz="4000" b="1" i="0">
                <a:solidFill>
                  <a:schemeClr val="tx2"/>
                </a:solidFill>
                <a:latin typeface="Calibri" panose="020F0502020204030204" pitchFamily="34" charset="0"/>
                <a:cs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Slide title</a:t>
            </a:r>
          </a:p>
        </p:txBody>
      </p:sp>
      <p:sp>
        <p:nvSpPr>
          <p:cNvPr id="4" name="Textplatzhalter 6">
            <a:extLst>
              <a:ext uri="{FF2B5EF4-FFF2-40B4-BE49-F238E27FC236}">
                <a16:creationId xmlns:a16="http://schemas.microsoft.com/office/drawing/2014/main" id="{83F77840-BE6B-439F-FEC5-43EF3ED4CB99}"/>
              </a:ext>
            </a:extLst>
          </p:cNvPr>
          <p:cNvSpPr>
            <a:spLocks noGrp="1"/>
          </p:cNvSpPr>
          <p:nvPr>
            <p:ph type="body" sz="quarter" idx="31" hasCustomPrompt="1"/>
          </p:nvPr>
        </p:nvSpPr>
        <p:spPr>
          <a:xfrm>
            <a:off x="467995" y="1214170"/>
            <a:ext cx="11252947" cy="381719"/>
          </a:xfrm>
          <a:prstGeom prst="rect">
            <a:avLst/>
          </a:prstGeom>
        </p:spPr>
        <p:txBody>
          <a:bodyPr/>
          <a:lstStyle>
            <a:lvl1pPr marL="0" indent="0">
              <a:buNone/>
              <a:defRPr sz="2000" b="1">
                <a:solidFill>
                  <a:schemeClr val="tx2"/>
                </a:solidFill>
              </a:defRPr>
            </a:lvl1pPr>
          </a:lstStyle>
          <a:p>
            <a:pPr lvl="0"/>
            <a:r>
              <a:rPr lang="de-DE" err="1"/>
              <a:t>Subtitle</a:t>
            </a:r>
            <a:r>
              <a:rPr lang="de-DE"/>
              <a:t> (</a:t>
            </a:r>
            <a:r>
              <a:rPr lang="de-DE" err="1"/>
              <a:t>if</a:t>
            </a:r>
            <a:r>
              <a:rPr lang="de-DE"/>
              <a:t> </a:t>
            </a:r>
            <a:r>
              <a:rPr lang="de-DE" err="1"/>
              <a:t>necessary</a:t>
            </a:r>
            <a:r>
              <a:rPr lang="de-DE"/>
              <a:t>)</a:t>
            </a:r>
            <a:endParaRPr lang="en-US"/>
          </a:p>
        </p:txBody>
      </p:sp>
      <p:sp>
        <p:nvSpPr>
          <p:cNvPr id="5" name="Segnaposto testo 4">
            <a:extLst>
              <a:ext uri="{FF2B5EF4-FFF2-40B4-BE49-F238E27FC236}">
                <a16:creationId xmlns:a16="http://schemas.microsoft.com/office/drawing/2014/main" id="{ED9977A9-6D7F-6046-FC63-282AA442C95D}"/>
              </a:ext>
            </a:extLst>
          </p:cNvPr>
          <p:cNvSpPr>
            <a:spLocks noGrp="1"/>
          </p:cNvSpPr>
          <p:nvPr>
            <p:ph type="body" sz="quarter" idx="29" hasCustomPrompt="1"/>
          </p:nvPr>
        </p:nvSpPr>
        <p:spPr>
          <a:xfrm>
            <a:off x="398282" y="4499779"/>
            <a:ext cx="1817017" cy="1284767"/>
          </a:xfrm>
          <a:prstGeom prst="rect">
            <a:avLst/>
          </a:prstGeom>
        </p:spPr>
        <p:txBody>
          <a:bodyPr anchor="t"/>
          <a:lstStyle>
            <a:lvl1pPr marL="0" indent="0">
              <a:buNone/>
              <a:defRPr>
                <a:solidFill>
                  <a:schemeClr val="tx1">
                    <a:lumMod val="50000"/>
                    <a:lumOff val="50000"/>
                  </a:schemeClr>
                </a:solidFill>
                <a:latin typeface="+mj-lt"/>
              </a:defRPr>
            </a:lvl1pPr>
          </a:lstStyle>
          <a:p>
            <a:r>
              <a:rPr lang="it-IT" sz="2000" err="1"/>
              <a:t>Projekt</a:t>
            </a:r>
            <a:endParaRPr lang="it-IT" sz="2000"/>
          </a:p>
          <a:p>
            <a:r>
              <a:rPr lang="it-IT" sz="2000" err="1"/>
              <a:t>Projekt</a:t>
            </a:r>
            <a:r>
              <a:rPr lang="it-IT" sz="2000"/>
              <a:t> 1</a:t>
            </a:r>
          </a:p>
        </p:txBody>
      </p:sp>
      <p:sp>
        <p:nvSpPr>
          <p:cNvPr id="6" name="Segnaposto testo 4">
            <a:extLst>
              <a:ext uri="{FF2B5EF4-FFF2-40B4-BE49-F238E27FC236}">
                <a16:creationId xmlns:a16="http://schemas.microsoft.com/office/drawing/2014/main" id="{110E57FD-B37C-DD41-6A46-7E176B839DAD}"/>
              </a:ext>
            </a:extLst>
          </p:cNvPr>
          <p:cNvSpPr>
            <a:spLocks noGrp="1"/>
          </p:cNvSpPr>
          <p:nvPr>
            <p:ph type="body" sz="quarter" idx="32" hasCustomPrompt="1"/>
          </p:nvPr>
        </p:nvSpPr>
        <p:spPr>
          <a:xfrm>
            <a:off x="3250029" y="4499779"/>
            <a:ext cx="1817017" cy="1284767"/>
          </a:xfrm>
          <a:prstGeom prst="rect">
            <a:avLst/>
          </a:prstGeom>
        </p:spPr>
        <p:txBody>
          <a:bodyPr anchor="t"/>
          <a:lstStyle>
            <a:lvl1pPr marL="0" indent="0">
              <a:buNone/>
              <a:defRPr>
                <a:solidFill>
                  <a:schemeClr val="tx1">
                    <a:lumMod val="50000"/>
                    <a:lumOff val="50000"/>
                  </a:schemeClr>
                </a:solidFill>
                <a:latin typeface="+mj-lt"/>
              </a:defRPr>
            </a:lvl1pPr>
          </a:lstStyle>
          <a:p>
            <a:r>
              <a:rPr lang="it-IT" sz="2000" err="1"/>
              <a:t>Projekt</a:t>
            </a:r>
            <a:endParaRPr lang="it-IT" sz="2000"/>
          </a:p>
          <a:p>
            <a:r>
              <a:rPr lang="it-IT" sz="2000" err="1"/>
              <a:t>Projekt</a:t>
            </a:r>
            <a:r>
              <a:rPr lang="it-IT" sz="2000"/>
              <a:t> 1</a:t>
            </a:r>
          </a:p>
        </p:txBody>
      </p:sp>
      <p:sp>
        <p:nvSpPr>
          <p:cNvPr id="7" name="Segnaposto testo 4">
            <a:extLst>
              <a:ext uri="{FF2B5EF4-FFF2-40B4-BE49-F238E27FC236}">
                <a16:creationId xmlns:a16="http://schemas.microsoft.com/office/drawing/2014/main" id="{D968BB45-66FA-12C6-57FA-1600FE3CF525}"/>
              </a:ext>
            </a:extLst>
          </p:cNvPr>
          <p:cNvSpPr>
            <a:spLocks noGrp="1"/>
          </p:cNvSpPr>
          <p:nvPr>
            <p:ph type="body" sz="quarter" idx="33" hasCustomPrompt="1"/>
          </p:nvPr>
        </p:nvSpPr>
        <p:spPr>
          <a:xfrm>
            <a:off x="6094468" y="4499779"/>
            <a:ext cx="1817017" cy="1284767"/>
          </a:xfrm>
          <a:prstGeom prst="rect">
            <a:avLst/>
          </a:prstGeom>
        </p:spPr>
        <p:txBody>
          <a:bodyPr anchor="t"/>
          <a:lstStyle>
            <a:lvl1pPr marL="0" indent="0">
              <a:buNone/>
              <a:defRPr>
                <a:solidFill>
                  <a:schemeClr val="tx1">
                    <a:lumMod val="50000"/>
                    <a:lumOff val="50000"/>
                  </a:schemeClr>
                </a:solidFill>
                <a:latin typeface="+mj-lt"/>
              </a:defRPr>
            </a:lvl1pPr>
          </a:lstStyle>
          <a:p>
            <a:r>
              <a:rPr lang="it-IT" sz="2000" err="1"/>
              <a:t>Projekt</a:t>
            </a:r>
            <a:endParaRPr lang="it-IT" sz="2000"/>
          </a:p>
          <a:p>
            <a:r>
              <a:rPr lang="it-IT" sz="2000" err="1"/>
              <a:t>Projekt</a:t>
            </a:r>
            <a:r>
              <a:rPr lang="it-IT" sz="2000"/>
              <a:t> 1</a:t>
            </a:r>
          </a:p>
        </p:txBody>
      </p:sp>
      <p:sp>
        <p:nvSpPr>
          <p:cNvPr id="8" name="Segnaposto testo 4">
            <a:extLst>
              <a:ext uri="{FF2B5EF4-FFF2-40B4-BE49-F238E27FC236}">
                <a16:creationId xmlns:a16="http://schemas.microsoft.com/office/drawing/2014/main" id="{8766CBEF-26FF-1407-9BB9-72810764C102}"/>
              </a:ext>
            </a:extLst>
          </p:cNvPr>
          <p:cNvSpPr>
            <a:spLocks noGrp="1"/>
          </p:cNvSpPr>
          <p:nvPr>
            <p:ph type="body" sz="quarter" idx="34" hasCustomPrompt="1"/>
          </p:nvPr>
        </p:nvSpPr>
        <p:spPr>
          <a:xfrm>
            <a:off x="8935673" y="4499779"/>
            <a:ext cx="1817017" cy="1284767"/>
          </a:xfrm>
          <a:prstGeom prst="rect">
            <a:avLst/>
          </a:prstGeom>
        </p:spPr>
        <p:txBody>
          <a:bodyPr anchor="t"/>
          <a:lstStyle>
            <a:lvl1pPr marL="0" indent="0">
              <a:buNone/>
              <a:defRPr>
                <a:solidFill>
                  <a:schemeClr val="tx1">
                    <a:lumMod val="50000"/>
                    <a:lumOff val="50000"/>
                  </a:schemeClr>
                </a:solidFill>
                <a:latin typeface="+mj-lt"/>
              </a:defRPr>
            </a:lvl1pPr>
          </a:lstStyle>
          <a:p>
            <a:r>
              <a:rPr lang="it-IT" sz="2000" err="1"/>
              <a:t>Projekt</a:t>
            </a:r>
            <a:endParaRPr lang="it-IT" sz="2000"/>
          </a:p>
          <a:p>
            <a:r>
              <a:rPr lang="it-IT" sz="2000" err="1"/>
              <a:t>Projekt</a:t>
            </a:r>
            <a:r>
              <a:rPr lang="it-IT" sz="2000"/>
              <a:t> 1</a:t>
            </a:r>
          </a:p>
        </p:txBody>
      </p:sp>
      <p:sp>
        <p:nvSpPr>
          <p:cNvPr id="11" name="Textplatzhalter 4">
            <a:extLst>
              <a:ext uri="{FF2B5EF4-FFF2-40B4-BE49-F238E27FC236}">
                <a16:creationId xmlns:a16="http://schemas.microsoft.com/office/drawing/2014/main" id="{C53E4200-634F-C5BD-F4D4-77497F1F9DFB}"/>
              </a:ext>
            </a:extLst>
          </p:cNvPr>
          <p:cNvSpPr>
            <a:spLocks noGrp="1"/>
          </p:cNvSpPr>
          <p:nvPr>
            <p:ph type="body" sz="quarter" idx="35" hasCustomPrompt="1"/>
          </p:nvPr>
        </p:nvSpPr>
        <p:spPr>
          <a:xfrm>
            <a:off x="1411112" y="6593090"/>
            <a:ext cx="9829108" cy="264910"/>
          </a:xfrm>
        </p:spPr>
        <p:txBody>
          <a:bodyPr anchor="ctr">
            <a:normAutofit/>
          </a:bodyPr>
          <a:lstStyle>
            <a:lvl1pPr algn="r">
              <a:defRPr sz="1400"/>
            </a:lvl1pPr>
          </a:lstStyle>
          <a:p>
            <a:pPr lvl="0"/>
            <a:r>
              <a:rPr lang="de-DE"/>
              <a:t>Chapter title</a:t>
            </a:r>
            <a:endParaRPr lang="en-US"/>
          </a:p>
        </p:txBody>
      </p:sp>
    </p:spTree>
    <p:extLst>
      <p:ext uri="{BB962C8B-B14F-4D97-AF65-F5344CB8AC3E}">
        <p14:creationId xmlns:p14="http://schemas.microsoft.com/office/powerpoint/2010/main" val="190305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ject Slide - Level 3">
    <p:spTree>
      <p:nvGrpSpPr>
        <p:cNvPr id="1" name=""/>
        <p:cNvGrpSpPr/>
        <p:nvPr/>
      </p:nvGrpSpPr>
      <p:grpSpPr>
        <a:xfrm>
          <a:off x="0" y="0"/>
          <a:ext cx="0" cy="0"/>
          <a:chOff x="0" y="0"/>
          <a:chExt cx="0" cy="0"/>
        </a:xfrm>
      </p:grpSpPr>
      <p:sp>
        <p:nvSpPr>
          <p:cNvPr id="6" name="Segnaposto testo 4">
            <a:extLst>
              <a:ext uri="{FF2B5EF4-FFF2-40B4-BE49-F238E27FC236}">
                <a16:creationId xmlns:a16="http://schemas.microsoft.com/office/drawing/2014/main" id="{23EDAAB0-10FC-42E9-E399-E9918A95A126}"/>
              </a:ext>
            </a:extLst>
          </p:cNvPr>
          <p:cNvSpPr>
            <a:spLocks noGrp="1"/>
          </p:cNvSpPr>
          <p:nvPr>
            <p:ph type="body" sz="quarter" idx="29"/>
          </p:nvPr>
        </p:nvSpPr>
        <p:spPr>
          <a:xfrm>
            <a:off x="398282" y="1896910"/>
            <a:ext cx="4849957" cy="4013441"/>
          </a:xfrm>
          <a:prstGeom prst="rect">
            <a:avLst/>
          </a:prstGeom>
        </p:spPr>
        <p:txBody>
          <a:bodyPr anchor="t"/>
          <a:lstStyle>
            <a:lvl1pPr marL="0" indent="0">
              <a:buNone/>
              <a:defRPr>
                <a:solidFill>
                  <a:schemeClr val="tx1">
                    <a:lumMod val="50000"/>
                    <a:lumOff val="50000"/>
                  </a:schemeClr>
                </a:solidFill>
                <a:latin typeface="+mj-lt"/>
              </a:defRPr>
            </a:lvl1pPr>
          </a:lstStyle>
          <a:p>
            <a:endParaRPr lang="it-IT" sz="2000"/>
          </a:p>
        </p:txBody>
      </p:sp>
      <p:sp>
        <p:nvSpPr>
          <p:cNvPr id="9" name="Picture Placeholder 7">
            <a:extLst>
              <a:ext uri="{FF2B5EF4-FFF2-40B4-BE49-F238E27FC236}">
                <a16:creationId xmlns:a16="http://schemas.microsoft.com/office/drawing/2014/main" id="{8B5149A6-4299-BDAB-3A59-C3333270CB73}"/>
              </a:ext>
            </a:extLst>
          </p:cNvPr>
          <p:cNvSpPr>
            <a:spLocks noGrp="1"/>
          </p:cNvSpPr>
          <p:nvPr>
            <p:ph type="pic" sz="quarter" idx="10" hasCustomPrompt="1"/>
          </p:nvPr>
        </p:nvSpPr>
        <p:spPr>
          <a:xfrm>
            <a:off x="6080094" y="1"/>
            <a:ext cx="6111906" cy="6857998"/>
          </a:xfrm>
          <a:prstGeom prst="rect">
            <a:avLst/>
          </a:prstGeom>
          <a:solidFill>
            <a:schemeClr val="bg1">
              <a:lumMod val="85000"/>
            </a:schemeClr>
          </a:solidFill>
        </p:spPr>
        <p:txBody>
          <a:bodyPr/>
          <a:lstStyle>
            <a:lvl1pPr marL="0" indent="0">
              <a:buNone/>
              <a:defRPr sz="1400"/>
            </a:lvl1pPr>
          </a:lstStyle>
          <a:p>
            <a:r>
              <a:rPr lang="it-IT" err="1"/>
              <a:t>Insert</a:t>
            </a:r>
            <a:r>
              <a:rPr lang="it-IT"/>
              <a:t> Photo</a:t>
            </a:r>
            <a:endParaRPr lang="en-US"/>
          </a:p>
        </p:txBody>
      </p:sp>
      <p:sp>
        <p:nvSpPr>
          <p:cNvPr id="3" name="Text Placeholder 4">
            <a:extLst>
              <a:ext uri="{FF2B5EF4-FFF2-40B4-BE49-F238E27FC236}">
                <a16:creationId xmlns:a16="http://schemas.microsoft.com/office/drawing/2014/main" id="{99E35EF9-9686-6790-B5D7-C9C4C4032F4C}"/>
              </a:ext>
            </a:extLst>
          </p:cNvPr>
          <p:cNvSpPr>
            <a:spLocks noGrp="1"/>
          </p:cNvSpPr>
          <p:nvPr>
            <p:ph type="body" sz="quarter" idx="11" hasCustomPrompt="1"/>
          </p:nvPr>
        </p:nvSpPr>
        <p:spPr>
          <a:xfrm>
            <a:off x="398284" y="603803"/>
            <a:ext cx="5423845" cy="610367"/>
          </a:xfrm>
          <a:prstGeom prst="rect">
            <a:avLst/>
          </a:prstGeom>
          <a:noFill/>
        </p:spPr>
        <p:txBody>
          <a:bodyPr wrap="square" lIns="90000" tIns="90000" rIns="90000" bIns="90000" anchor="t" anchorCtr="0">
            <a:noAutofit/>
          </a:bodyPr>
          <a:lstStyle>
            <a:lvl1pPr marL="0" indent="0">
              <a:buNone/>
              <a:defRPr sz="4000" b="1" i="0">
                <a:solidFill>
                  <a:schemeClr val="tx2"/>
                </a:solidFill>
                <a:latin typeface="Calibri" panose="020F0502020204030204" pitchFamily="34" charset="0"/>
                <a:cs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US"/>
              <a:t>Project Title</a:t>
            </a:r>
          </a:p>
        </p:txBody>
      </p:sp>
      <p:sp>
        <p:nvSpPr>
          <p:cNvPr id="7" name="Textplatzhalter 6">
            <a:extLst>
              <a:ext uri="{FF2B5EF4-FFF2-40B4-BE49-F238E27FC236}">
                <a16:creationId xmlns:a16="http://schemas.microsoft.com/office/drawing/2014/main" id="{2A065AE7-E737-4C14-7F15-A23F878FEF70}"/>
              </a:ext>
            </a:extLst>
          </p:cNvPr>
          <p:cNvSpPr>
            <a:spLocks noGrp="1"/>
          </p:cNvSpPr>
          <p:nvPr>
            <p:ph type="body" sz="quarter" idx="31" hasCustomPrompt="1"/>
          </p:nvPr>
        </p:nvSpPr>
        <p:spPr>
          <a:xfrm>
            <a:off x="398283" y="1214170"/>
            <a:ext cx="5423846" cy="381719"/>
          </a:xfrm>
          <a:prstGeom prst="rect">
            <a:avLst/>
          </a:prstGeom>
        </p:spPr>
        <p:txBody>
          <a:bodyPr/>
          <a:lstStyle>
            <a:lvl1pPr marL="0" indent="0">
              <a:buNone/>
              <a:defRPr sz="2000" b="1">
                <a:solidFill>
                  <a:schemeClr val="tx2"/>
                </a:solidFill>
              </a:defRPr>
            </a:lvl1pPr>
          </a:lstStyle>
          <a:p>
            <a:pPr lvl="0"/>
            <a:r>
              <a:rPr lang="de-DE" err="1"/>
              <a:t>Subtitle</a:t>
            </a:r>
            <a:r>
              <a:rPr lang="de-DE"/>
              <a:t> (</a:t>
            </a:r>
            <a:r>
              <a:rPr lang="de-DE" err="1"/>
              <a:t>if</a:t>
            </a:r>
            <a:r>
              <a:rPr lang="de-DE"/>
              <a:t> </a:t>
            </a:r>
            <a:r>
              <a:rPr lang="de-DE" err="1"/>
              <a:t>necessary</a:t>
            </a:r>
            <a:r>
              <a:rPr lang="de-DE"/>
              <a:t>)</a:t>
            </a:r>
            <a:endParaRPr lang="en-US"/>
          </a:p>
        </p:txBody>
      </p:sp>
    </p:spTree>
    <p:extLst>
      <p:ext uri="{BB962C8B-B14F-4D97-AF65-F5344CB8AC3E}">
        <p14:creationId xmlns:p14="http://schemas.microsoft.com/office/powerpoint/2010/main" val="293188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1E679A3-DD2C-BD46-91E6-5A8B218DE3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172" y="2253588"/>
            <a:ext cx="3402000" cy="1224000"/>
          </a:xfrm>
          <a:prstGeom prst="rect">
            <a:avLst/>
          </a:prstGeom>
        </p:spPr>
      </p:pic>
    </p:spTree>
    <p:extLst>
      <p:ext uri="{BB962C8B-B14F-4D97-AF65-F5344CB8AC3E}">
        <p14:creationId xmlns:p14="http://schemas.microsoft.com/office/powerpoint/2010/main" val="16062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23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30A1C3-51EA-454D-AE8D-A7DEE830CB11}"/>
              </a:ext>
            </a:extLst>
          </p:cNvPr>
          <p:cNvSpPr/>
          <p:nvPr userDrawn="1"/>
        </p:nvSpPr>
        <p:spPr>
          <a:xfrm>
            <a:off x="0" y="6520109"/>
            <a:ext cx="12192000" cy="33789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Box 79">
            <a:extLst>
              <a:ext uri="{FF2B5EF4-FFF2-40B4-BE49-F238E27FC236}">
                <a16:creationId xmlns:a16="http://schemas.microsoft.com/office/drawing/2014/main" id="{C3F891BA-6C01-C944-9029-20BF576DDEAD}"/>
              </a:ext>
            </a:extLst>
          </p:cNvPr>
          <p:cNvSpPr txBox="1">
            <a:spLocks noChangeArrowheads="1"/>
          </p:cNvSpPr>
          <p:nvPr userDrawn="1"/>
        </p:nvSpPr>
        <p:spPr bwMode="auto">
          <a:xfrm>
            <a:off x="5548779" y="6556449"/>
            <a:ext cx="1094442" cy="261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1200">
                <a:solidFill>
                  <a:schemeClr val="bg1"/>
                </a:solidFill>
                <a:latin typeface="Trebuchet MS" charset="0"/>
                <a:ea typeface="ＭＳ Ｐゴシック" charset="0"/>
                <a:cs typeface="ＭＳ Ｐゴシック" charset="0"/>
              </a:defRPr>
            </a:lvl1pPr>
            <a:lvl2pPr marL="742950" indent="-285750">
              <a:defRPr sz="1200">
                <a:solidFill>
                  <a:schemeClr val="bg1"/>
                </a:solidFill>
                <a:latin typeface="Trebuchet MS" charset="0"/>
                <a:ea typeface="ＭＳ Ｐゴシック" charset="0"/>
              </a:defRPr>
            </a:lvl2pPr>
            <a:lvl3pPr marL="1143000" indent="-228600">
              <a:defRPr sz="1200">
                <a:solidFill>
                  <a:schemeClr val="bg1"/>
                </a:solidFill>
                <a:latin typeface="Trebuchet MS" charset="0"/>
                <a:ea typeface="ＭＳ Ｐゴシック" charset="0"/>
              </a:defRPr>
            </a:lvl3pPr>
            <a:lvl4pPr marL="1600200" indent="-228600">
              <a:defRPr sz="1200">
                <a:solidFill>
                  <a:schemeClr val="bg1"/>
                </a:solidFill>
                <a:latin typeface="Trebuchet MS" charset="0"/>
                <a:ea typeface="ＭＳ Ｐゴシック" charset="0"/>
              </a:defRPr>
            </a:lvl4pPr>
            <a:lvl5pPr marL="2057400" indent="-228600">
              <a:defRPr sz="1200">
                <a:solidFill>
                  <a:schemeClr val="bg1"/>
                </a:solidFill>
                <a:latin typeface="Trebuchet MS" charset="0"/>
                <a:ea typeface="ＭＳ Ｐゴシック" charset="0"/>
              </a:defRPr>
            </a:lvl5pPr>
            <a:lvl6pPr marL="2514600" indent="-228600" eaLnBrk="0" fontAlgn="base" hangingPunct="0">
              <a:spcBef>
                <a:spcPct val="50000"/>
              </a:spcBef>
              <a:spcAft>
                <a:spcPct val="0"/>
              </a:spcAft>
              <a:defRPr sz="1200">
                <a:solidFill>
                  <a:schemeClr val="bg1"/>
                </a:solidFill>
                <a:latin typeface="Trebuchet MS" charset="0"/>
                <a:ea typeface="ＭＳ Ｐゴシック" charset="0"/>
              </a:defRPr>
            </a:lvl6pPr>
            <a:lvl7pPr marL="2971800" indent="-228600" eaLnBrk="0" fontAlgn="base" hangingPunct="0">
              <a:spcBef>
                <a:spcPct val="50000"/>
              </a:spcBef>
              <a:spcAft>
                <a:spcPct val="0"/>
              </a:spcAft>
              <a:defRPr sz="1200">
                <a:solidFill>
                  <a:schemeClr val="bg1"/>
                </a:solidFill>
                <a:latin typeface="Trebuchet MS" charset="0"/>
                <a:ea typeface="ＭＳ Ｐゴシック" charset="0"/>
              </a:defRPr>
            </a:lvl7pPr>
            <a:lvl8pPr marL="3429000" indent="-228600" eaLnBrk="0" fontAlgn="base" hangingPunct="0">
              <a:spcBef>
                <a:spcPct val="50000"/>
              </a:spcBef>
              <a:spcAft>
                <a:spcPct val="0"/>
              </a:spcAft>
              <a:defRPr sz="1200">
                <a:solidFill>
                  <a:schemeClr val="bg1"/>
                </a:solidFill>
                <a:latin typeface="Trebuchet MS" charset="0"/>
                <a:ea typeface="ＭＳ Ｐゴシック" charset="0"/>
              </a:defRPr>
            </a:lvl8pPr>
            <a:lvl9pPr marL="3886200" indent="-228600" eaLnBrk="0" fontAlgn="base" hangingPunct="0">
              <a:spcBef>
                <a:spcPct val="50000"/>
              </a:spcBef>
              <a:spcAft>
                <a:spcPct val="0"/>
              </a:spcAft>
              <a:defRPr sz="1200">
                <a:solidFill>
                  <a:schemeClr val="bg1"/>
                </a:solidFill>
                <a:latin typeface="Trebuchet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fld id="{33943F43-AD07-C440-A1F1-9BD12DCEA0C3}" type="slidenum">
              <a:rPr lang="it-IT" sz="1100" b="0" i="0" baseline="0" smtClean="0">
                <a:solidFill>
                  <a:schemeClr val="tx1">
                    <a:lumMod val="50000"/>
                    <a:lumOff val="50000"/>
                  </a:schemeClr>
                </a:solidFill>
                <a:latin typeface="+mj-lt"/>
                <a:ea typeface="Inter" panose="020B0502030000000004" pitchFamily="34" charset="0"/>
                <a:cs typeface="Calibri" charset="0"/>
              </a:rPr>
              <a:pPr marL="0" marR="0" lvl="0" indent="0" algn="ctr" defTabSz="914400" rtl="0" eaLnBrk="0" fontAlgn="base" latinLnBrk="0" hangingPunct="0">
                <a:lnSpc>
                  <a:spcPct val="100000"/>
                </a:lnSpc>
                <a:spcBef>
                  <a:spcPct val="50000"/>
                </a:spcBef>
                <a:spcAft>
                  <a:spcPct val="0"/>
                </a:spcAft>
                <a:buClrTx/>
                <a:buSzTx/>
                <a:buFontTx/>
                <a:buNone/>
                <a:tabLst/>
                <a:defRPr/>
              </a:pPr>
              <a:t>‹Nr.›</a:t>
            </a:fld>
            <a:endParaRPr lang="it-IT" sz="1100" b="0" i="0" baseline="0">
              <a:solidFill>
                <a:schemeClr val="tx1">
                  <a:lumMod val="50000"/>
                  <a:lumOff val="50000"/>
                </a:schemeClr>
              </a:solidFill>
              <a:latin typeface="+mj-lt"/>
              <a:ea typeface="Inter" panose="020B0502030000000004" pitchFamily="34" charset="0"/>
              <a:cs typeface="Calibri" charset="0"/>
            </a:endParaRPr>
          </a:p>
        </p:txBody>
      </p:sp>
      <p:pic>
        <p:nvPicPr>
          <p:cNvPr id="4" name="Immagine 3">
            <a:extLst>
              <a:ext uri="{FF2B5EF4-FFF2-40B4-BE49-F238E27FC236}">
                <a16:creationId xmlns:a16="http://schemas.microsoft.com/office/drawing/2014/main" id="{E1A403B3-B306-6D43-99A0-074981903E4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9759" y="6619092"/>
            <a:ext cx="1191963" cy="136324"/>
          </a:xfrm>
          <a:prstGeom prst="rect">
            <a:avLst/>
          </a:prstGeom>
        </p:spPr>
      </p:pic>
      <p:sp>
        <p:nvSpPr>
          <p:cNvPr id="8" name="Textplatzhalter 7">
            <a:extLst>
              <a:ext uri="{FF2B5EF4-FFF2-40B4-BE49-F238E27FC236}">
                <a16:creationId xmlns:a16="http://schemas.microsoft.com/office/drawing/2014/main" id="{21B1676B-1D77-027C-2ED5-810CEA86A4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Lauftext</a:t>
            </a:r>
            <a:endParaRPr lang="en-US"/>
          </a:p>
        </p:txBody>
      </p:sp>
      <p:pic>
        <p:nvPicPr>
          <p:cNvPr id="9" name="Grafik 8">
            <a:extLst>
              <a:ext uri="{FF2B5EF4-FFF2-40B4-BE49-F238E27FC236}">
                <a16:creationId xmlns:a16="http://schemas.microsoft.com/office/drawing/2014/main" id="{CA17A49C-2AC4-5D8A-9F77-C4581133155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88532" y="6521366"/>
            <a:ext cx="1043709" cy="355248"/>
          </a:xfrm>
          <a:prstGeom prst="rect">
            <a:avLst/>
          </a:prstGeom>
        </p:spPr>
      </p:pic>
    </p:spTree>
    <p:extLst>
      <p:ext uri="{BB962C8B-B14F-4D97-AF65-F5344CB8AC3E}">
        <p14:creationId xmlns:p14="http://schemas.microsoft.com/office/powerpoint/2010/main" val="2098590928"/>
      </p:ext>
    </p:extLst>
  </p:cSld>
  <p:clrMap bg1="lt1" tx1="dk1" bg2="lt2" tx2="dk2" accent1="accent1" accent2="accent2" accent3="accent3" accent4="accent4" accent5="accent5" accent6="accent6" hlink="hlink" folHlink="folHlink"/>
  <p:sldLayoutIdLst>
    <p:sldLayoutId id="2147483802" r:id="rId1"/>
    <p:sldLayoutId id="2147483786" r:id="rId2"/>
    <p:sldLayoutId id="2147483791" r:id="rId3"/>
    <p:sldLayoutId id="2147483805" r:id="rId4"/>
    <p:sldLayoutId id="2147483811" r:id="rId5"/>
    <p:sldLayoutId id="2147483806" r:id="rId6"/>
    <p:sldLayoutId id="2147483799" r:id="rId7"/>
    <p:sldLayoutId id="2147483740" r:id="rId8"/>
  </p:sldLayoutIdLst>
  <p:hf sldNum="0" hdr="0" ftr="0" dt="0"/>
  <p:txStyles>
    <p:titleStyle>
      <a:lvl1pPr algn="r" defTabSz="914400" rtl="0" eaLnBrk="1" latinLnBrk="0" hangingPunct="1">
        <a:lnSpc>
          <a:spcPct val="90000"/>
        </a:lnSpc>
        <a:spcBef>
          <a:spcPct val="0"/>
        </a:spcBef>
        <a:buNone/>
        <a:defRPr sz="4400" u="sng"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a:extLst>
              <a:ext uri="{FF2B5EF4-FFF2-40B4-BE49-F238E27FC236}">
                <a16:creationId xmlns:a16="http://schemas.microsoft.com/office/drawing/2014/main" id="{D060E725-37D0-76AC-8944-95098D2D72AF}"/>
              </a:ext>
            </a:extLst>
          </p:cNvPr>
          <p:cNvPicPr>
            <a:picLocks noChangeAspect="1"/>
          </p:cNvPicPr>
          <p:nvPr/>
        </p:nvPicPr>
        <p:blipFill>
          <a:blip r:embed="rId2">
            <a:lum bright="70000" contrast="-70000"/>
          </a:blip>
          <a:stretch>
            <a:fillRect/>
          </a:stretch>
        </p:blipFill>
        <p:spPr>
          <a:xfrm>
            <a:off x="2253774" y="207362"/>
            <a:ext cx="2285570" cy="6498454"/>
          </a:xfrm>
          <a:prstGeom prst="rect">
            <a:avLst/>
          </a:prstGeom>
        </p:spPr>
      </p:pic>
      <p:sp>
        <p:nvSpPr>
          <p:cNvPr id="5" name="Textplatzhalter 4">
            <a:extLst>
              <a:ext uri="{FF2B5EF4-FFF2-40B4-BE49-F238E27FC236}">
                <a16:creationId xmlns:a16="http://schemas.microsoft.com/office/drawing/2014/main" id="{E6379ED9-B1A9-C7F8-AAFA-31EEAEB474C5}"/>
              </a:ext>
            </a:extLst>
          </p:cNvPr>
          <p:cNvSpPr>
            <a:spLocks noGrp="1"/>
          </p:cNvSpPr>
          <p:nvPr>
            <p:ph type="body" sz="quarter" idx="10"/>
          </p:nvPr>
        </p:nvSpPr>
        <p:spPr>
          <a:xfrm>
            <a:off x="2443541" y="1742771"/>
            <a:ext cx="9247735" cy="1058222"/>
          </a:xfrm>
        </p:spPr>
        <p:txBody>
          <a:bodyPr>
            <a:normAutofit/>
          </a:bodyPr>
          <a:lstStyle/>
          <a:p>
            <a:r>
              <a:rPr lang="en-US" sz="4400" err="1">
                <a:solidFill>
                  <a:schemeClr val="tx2"/>
                </a:solidFill>
              </a:rPr>
              <a:t>Soziale</a:t>
            </a:r>
            <a:r>
              <a:rPr lang="en-US" sz="4400">
                <a:solidFill>
                  <a:schemeClr val="tx2"/>
                </a:solidFill>
              </a:rPr>
              <a:t> </a:t>
            </a:r>
            <a:r>
              <a:rPr lang="en-US" sz="4400" err="1">
                <a:solidFill>
                  <a:schemeClr val="tx2"/>
                </a:solidFill>
              </a:rPr>
              <a:t>Mobilität</a:t>
            </a:r>
            <a:r>
              <a:rPr lang="en-US" sz="4400">
                <a:solidFill>
                  <a:schemeClr val="tx2"/>
                </a:solidFill>
              </a:rPr>
              <a:t> in Südtirol</a:t>
            </a:r>
          </a:p>
        </p:txBody>
      </p:sp>
      <p:sp>
        <p:nvSpPr>
          <p:cNvPr id="6" name="Textplatzhalter 5">
            <a:extLst>
              <a:ext uri="{FF2B5EF4-FFF2-40B4-BE49-F238E27FC236}">
                <a16:creationId xmlns:a16="http://schemas.microsoft.com/office/drawing/2014/main" id="{35D33853-6617-FEE3-FE04-A3DD3C91E32C}"/>
              </a:ext>
            </a:extLst>
          </p:cNvPr>
          <p:cNvSpPr>
            <a:spLocks noGrp="1"/>
          </p:cNvSpPr>
          <p:nvPr>
            <p:ph type="body" sz="quarter" idx="13"/>
          </p:nvPr>
        </p:nvSpPr>
        <p:spPr>
          <a:xfrm>
            <a:off x="2443541" y="2800993"/>
            <a:ext cx="9247735" cy="882272"/>
          </a:xfrm>
        </p:spPr>
        <p:txBody>
          <a:bodyPr/>
          <a:lstStyle/>
          <a:p>
            <a:r>
              <a:rPr lang="en-US">
                <a:solidFill>
                  <a:schemeClr val="tx2"/>
                </a:solidFill>
              </a:rPr>
              <a:t>Wie gut </a:t>
            </a:r>
            <a:r>
              <a:rPr lang="en-US" err="1">
                <a:solidFill>
                  <a:schemeClr val="tx2"/>
                </a:solidFill>
              </a:rPr>
              <a:t>funktioniert</a:t>
            </a:r>
            <a:r>
              <a:rPr lang="en-US">
                <a:solidFill>
                  <a:schemeClr val="tx2"/>
                </a:solidFill>
              </a:rPr>
              <a:t> der </a:t>
            </a:r>
            <a:r>
              <a:rPr lang="en-US" err="1">
                <a:solidFill>
                  <a:schemeClr val="tx2"/>
                </a:solidFill>
              </a:rPr>
              <a:t>soziale</a:t>
            </a:r>
            <a:r>
              <a:rPr lang="en-US">
                <a:solidFill>
                  <a:schemeClr val="tx2"/>
                </a:solidFill>
              </a:rPr>
              <a:t> </a:t>
            </a:r>
            <a:r>
              <a:rPr lang="en-US" err="1">
                <a:solidFill>
                  <a:schemeClr val="tx2"/>
                </a:solidFill>
              </a:rPr>
              <a:t>Aufzug</a:t>
            </a:r>
            <a:r>
              <a:rPr lang="en-US">
                <a:solidFill>
                  <a:schemeClr val="tx2"/>
                </a:solidFill>
              </a:rPr>
              <a:t>?</a:t>
            </a:r>
          </a:p>
        </p:txBody>
      </p:sp>
      <p:sp>
        <p:nvSpPr>
          <p:cNvPr id="3" name="Textplatzhalter 2">
            <a:extLst>
              <a:ext uri="{FF2B5EF4-FFF2-40B4-BE49-F238E27FC236}">
                <a16:creationId xmlns:a16="http://schemas.microsoft.com/office/drawing/2014/main" id="{1EE532E2-E73A-3BFC-2DAC-AEA46666EA3C}"/>
              </a:ext>
            </a:extLst>
          </p:cNvPr>
          <p:cNvSpPr txBox="1">
            <a:spLocks/>
          </p:cNvSpPr>
          <p:nvPr/>
        </p:nvSpPr>
        <p:spPr>
          <a:xfrm>
            <a:off x="2819400" y="5097401"/>
            <a:ext cx="8871876" cy="1608415"/>
          </a:xfrm>
          <a:prstGeom prst="rect">
            <a:avLst/>
          </a:prstGeom>
          <a:noFill/>
        </p:spPr>
        <p:txBody>
          <a:bodyPr wrap="square" anchor="t">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2400" b="0" i="0" kern="1200" smtClean="0">
                <a:solidFill>
                  <a:srgbClr val="DF1B12"/>
                </a:solidFill>
                <a:effectLst/>
                <a:latin typeface="Calibri" panose="020F0502020204030204" pitchFamily="34" charset="0"/>
                <a:ea typeface="Inter" panose="020B05020300000000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a:solidFill>
                  <a:schemeClr val="tx1">
                    <a:lumMod val="50000"/>
                    <a:lumOff val="50000"/>
                  </a:schemeClr>
                </a:solidFill>
                <a:ea typeface="+mn-ea"/>
              </a:rPr>
              <a:t>Center for Advanced Studies, Eurac Research &amp;</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a:solidFill>
                  <a:schemeClr val="tx1">
                    <a:lumMod val="50000"/>
                    <a:lumOff val="50000"/>
                  </a:schemeClr>
                </a:solidFill>
                <a:ea typeface="+mn-ea"/>
              </a:rPr>
              <a:t>Arbeitsförderungsinstitut | </a:t>
            </a:r>
            <a:r>
              <a:rPr lang="de-DE" sz="2000" err="1">
                <a:solidFill>
                  <a:schemeClr val="tx1">
                    <a:lumMod val="50000"/>
                    <a:lumOff val="50000"/>
                  </a:schemeClr>
                </a:solidFill>
                <a:ea typeface="+mn-ea"/>
              </a:rPr>
              <a:t>Istituto</a:t>
            </a:r>
            <a:r>
              <a:rPr lang="de-DE" sz="2000">
                <a:solidFill>
                  <a:schemeClr val="tx1">
                    <a:lumMod val="50000"/>
                    <a:lumOff val="50000"/>
                  </a:schemeClr>
                </a:solidFill>
                <a:ea typeface="+mn-ea"/>
              </a:rPr>
              <a:t> </a:t>
            </a:r>
            <a:r>
              <a:rPr lang="de-DE" sz="2000" err="1">
                <a:solidFill>
                  <a:schemeClr val="tx1">
                    <a:lumMod val="50000"/>
                    <a:lumOff val="50000"/>
                  </a:schemeClr>
                </a:solidFill>
                <a:ea typeface="+mn-ea"/>
              </a:rPr>
              <a:t>Promozione</a:t>
            </a:r>
            <a:r>
              <a:rPr lang="de-DE" sz="2000">
                <a:solidFill>
                  <a:schemeClr val="tx1">
                    <a:lumMod val="50000"/>
                    <a:lumOff val="50000"/>
                  </a:schemeClr>
                </a:solidFill>
                <a:ea typeface="+mn-ea"/>
              </a:rPr>
              <a:t> </a:t>
            </a:r>
            <a:r>
              <a:rPr lang="de-DE" sz="2000" err="1">
                <a:solidFill>
                  <a:schemeClr val="tx1">
                    <a:lumMod val="50000"/>
                    <a:lumOff val="50000"/>
                  </a:schemeClr>
                </a:solidFill>
                <a:ea typeface="+mn-ea"/>
              </a:rPr>
              <a:t>Lavoratori</a:t>
            </a:r>
            <a:r>
              <a:rPr lang="de-DE" sz="2000">
                <a:solidFill>
                  <a:schemeClr val="tx1">
                    <a:lumMod val="50000"/>
                    <a:lumOff val="50000"/>
                  </a:schemeClr>
                </a:solidFill>
                <a:ea typeface="+mn-ea"/>
              </a:rPr>
              <a:t> (AFI-IPL)</a:t>
            </a:r>
          </a:p>
          <a:p>
            <a:pPr marL="0" marR="0" lvl="0" indent="0" algn="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e-DE" sz="1800">
                <a:solidFill>
                  <a:schemeClr val="tx2"/>
                </a:solidFill>
              </a:rPr>
              <a:t>Cusanus-Akademie, Brixen</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a:solidFill>
                  <a:schemeClr val="tx2"/>
                </a:solidFill>
              </a:rPr>
              <a:t>04.04.2023</a:t>
            </a:r>
            <a:endParaRPr lang="de-DE" sz="1800">
              <a:solidFill>
                <a:schemeClr val="tx2"/>
              </a:solidFill>
              <a:ea typeface="+mn-ea"/>
            </a:endParaRPr>
          </a:p>
        </p:txBody>
      </p:sp>
      <p:sp>
        <p:nvSpPr>
          <p:cNvPr id="13" name="Textplatzhalter 4">
            <a:extLst>
              <a:ext uri="{FF2B5EF4-FFF2-40B4-BE49-F238E27FC236}">
                <a16:creationId xmlns:a16="http://schemas.microsoft.com/office/drawing/2014/main" id="{A143ED2A-C436-C180-30A4-4B29CA9896EF}"/>
              </a:ext>
            </a:extLst>
          </p:cNvPr>
          <p:cNvSpPr txBox="1">
            <a:spLocks/>
          </p:cNvSpPr>
          <p:nvPr/>
        </p:nvSpPr>
        <p:spPr>
          <a:xfrm>
            <a:off x="2443541" y="3293079"/>
            <a:ext cx="9247735" cy="1058222"/>
          </a:xfrm>
          <a:prstGeom prst="rect">
            <a:avLst/>
          </a:prstGeom>
        </p:spPr>
        <p:txBody>
          <a:bodyPr vert="horz" lIns="91440" tIns="45720" rIns="91440" bIns="45720" rtlCol="0" anchor="b">
            <a:normAutofit/>
          </a:bodyPr>
          <a:lstStyle>
            <a:lvl1pPr marL="0" indent="0" algn="r" defTabSz="914400" rtl="0" eaLnBrk="1" latinLnBrk="0" hangingPunct="1">
              <a:lnSpc>
                <a:spcPts val="6600"/>
              </a:lnSpc>
              <a:spcBef>
                <a:spcPts val="0"/>
              </a:spcBef>
              <a:buFont typeface="Arial" panose="020B0604020202020204" pitchFamily="34" charset="0"/>
              <a:buNone/>
              <a:defRPr sz="6000" b="1" i="0" u="sng"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a:t>La </a:t>
            </a:r>
            <a:r>
              <a:rPr lang="en-US" sz="4400" err="1"/>
              <a:t>mobilità</a:t>
            </a:r>
            <a:r>
              <a:rPr lang="en-US" sz="4400"/>
              <a:t> </a:t>
            </a:r>
            <a:r>
              <a:rPr lang="en-US" sz="4400" err="1"/>
              <a:t>sociale</a:t>
            </a:r>
            <a:r>
              <a:rPr lang="en-US" sz="4400"/>
              <a:t> in Alto Adige</a:t>
            </a:r>
          </a:p>
        </p:txBody>
      </p:sp>
      <p:sp>
        <p:nvSpPr>
          <p:cNvPr id="14" name="Textplatzhalter 5">
            <a:extLst>
              <a:ext uri="{FF2B5EF4-FFF2-40B4-BE49-F238E27FC236}">
                <a16:creationId xmlns:a16="http://schemas.microsoft.com/office/drawing/2014/main" id="{04285CC1-DFF1-9663-6E1A-356613C171E0}"/>
              </a:ext>
            </a:extLst>
          </p:cNvPr>
          <p:cNvSpPr txBox="1">
            <a:spLocks/>
          </p:cNvSpPr>
          <p:nvPr/>
        </p:nvSpPr>
        <p:spPr>
          <a:xfrm>
            <a:off x="2443541" y="4351301"/>
            <a:ext cx="9247735" cy="882272"/>
          </a:xfrm>
          <a:prstGeom prst="rect">
            <a:avLst/>
          </a:prstGeom>
          <a:noFill/>
        </p:spPr>
        <p:txBody>
          <a:bodyPr vert="horz" wrap="square" lIns="91440" tIns="45720" rIns="91440" bIns="45720" rtlCol="0" anchor="t">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2800" b="0" i="0" kern="1200" smtClean="0">
                <a:solidFill>
                  <a:schemeClr val="tx2"/>
                </a:solidFill>
                <a:effectLst/>
                <a:latin typeface="Calibri" panose="020F0502020204030204" pitchFamily="34" charset="0"/>
                <a:ea typeface="Inter" panose="020B05020300000000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Come </a:t>
            </a:r>
            <a:r>
              <a:rPr lang="en-US" err="1"/>
              <a:t>funziona</a:t>
            </a:r>
            <a:r>
              <a:rPr lang="en-US"/>
              <a:t> </a:t>
            </a:r>
            <a:r>
              <a:rPr lang="en-US" err="1"/>
              <a:t>l’ascensore</a:t>
            </a:r>
            <a:r>
              <a:rPr lang="en-US"/>
              <a:t> </a:t>
            </a:r>
            <a:r>
              <a:rPr lang="en-US" err="1"/>
              <a:t>sociale</a:t>
            </a:r>
            <a:r>
              <a:rPr lang="en-US"/>
              <a:t>?</a:t>
            </a:r>
          </a:p>
        </p:txBody>
      </p:sp>
    </p:spTree>
    <p:extLst>
      <p:ext uri="{BB962C8B-B14F-4D97-AF65-F5344CB8AC3E}">
        <p14:creationId xmlns:p14="http://schemas.microsoft.com/office/powerpoint/2010/main" val="207491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ED65EF-8B9A-3556-6285-71C7035B7457}"/>
              </a:ext>
            </a:extLst>
          </p:cNvPr>
          <p:cNvSpPr>
            <a:spLocks noGrp="1"/>
          </p:cNvSpPr>
          <p:nvPr>
            <p:ph type="body" sz="quarter" idx="11"/>
          </p:nvPr>
        </p:nvSpPr>
        <p:spPr/>
        <p:txBody>
          <a:bodyPr/>
          <a:lstStyle/>
          <a:p>
            <a:r>
              <a:rPr lang="de-DE"/>
              <a:t>Was bedeutet soziale Mobilität?</a:t>
            </a:r>
            <a:endParaRPr lang="en-US"/>
          </a:p>
        </p:txBody>
      </p:sp>
      <p:sp>
        <p:nvSpPr>
          <p:cNvPr id="9" name="Textplatzhalter 8">
            <a:extLst>
              <a:ext uri="{FF2B5EF4-FFF2-40B4-BE49-F238E27FC236}">
                <a16:creationId xmlns:a16="http://schemas.microsoft.com/office/drawing/2014/main" id="{98BDCF67-1DC5-6BCD-FDF4-4B8E0352F9FE}"/>
              </a:ext>
            </a:extLst>
          </p:cNvPr>
          <p:cNvSpPr>
            <a:spLocks noGrp="1"/>
          </p:cNvSpPr>
          <p:nvPr>
            <p:ph type="body" sz="quarter" idx="31"/>
          </p:nvPr>
        </p:nvSpPr>
        <p:spPr/>
        <p:txBody>
          <a:bodyPr/>
          <a:lstStyle/>
          <a:p>
            <a:r>
              <a:rPr lang="en-US"/>
              <a:t>Definition und </a:t>
            </a:r>
            <a:r>
              <a:rPr lang="en-US" err="1"/>
              <a:t>Arten</a:t>
            </a:r>
            <a:r>
              <a:rPr lang="en-US"/>
              <a:t> </a:t>
            </a:r>
            <a:r>
              <a:rPr lang="en-US" err="1"/>
              <a:t>sozialer</a:t>
            </a:r>
            <a:r>
              <a:rPr lang="en-US"/>
              <a:t> </a:t>
            </a:r>
            <a:r>
              <a:rPr lang="en-US" err="1"/>
              <a:t>Mobilität</a:t>
            </a:r>
            <a:endParaRPr lang="en-US"/>
          </a:p>
        </p:txBody>
      </p:sp>
      <p:sp>
        <p:nvSpPr>
          <p:cNvPr id="16" name="Textplatzhalter 15">
            <a:extLst>
              <a:ext uri="{FF2B5EF4-FFF2-40B4-BE49-F238E27FC236}">
                <a16:creationId xmlns:a16="http://schemas.microsoft.com/office/drawing/2014/main" id="{B1200113-5331-2A77-41EF-A430A5140A31}"/>
              </a:ext>
            </a:extLst>
          </p:cNvPr>
          <p:cNvSpPr>
            <a:spLocks noGrp="1"/>
          </p:cNvSpPr>
          <p:nvPr>
            <p:ph type="body" sz="quarter" idx="32"/>
          </p:nvPr>
        </p:nvSpPr>
        <p:spPr/>
        <p:txBody>
          <a:bodyPr>
            <a:normAutofit fontScale="92500" lnSpcReduction="10000"/>
          </a:bodyPr>
          <a:lstStyle/>
          <a:p>
            <a:endParaRPr lang="de-DE"/>
          </a:p>
        </p:txBody>
      </p:sp>
      <p:sp>
        <p:nvSpPr>
          <p:cNvPr id="4" name="Textplatzhalter 1">
            <a:extLst>
              <a:ext uri="{FF2B5EF4-FFF2-40B4-BE49-F238E27FC236}">
                <a16:creationId xmlns:a16="http://schemas.microsoft.com/office/drawing/2014/main" id="{0612D65A-E9CB-632C-6E22-C72884ED881A}"/>
              </a:ext>
            </a:extLst>
          </p:cNvPr>
          <p:cNvSpPr>
            <a:spLocks noGrp="1"/>
          </p:cNvSpPr>
          <p:nvPr>
            <p:ph type="body" sz="quarter" idx="29"/>
          </p:nvPr>
        </p:nvSpPr>
        <p:spPr>
          <a:xfrm>
            <a:off x="752996" y="2781007"/>
            <a:ext cx="4978920" cy="2283362"/>
          </a:xfrm>
          <a:ln>
            <a:solidFill>
              <a:schemeClr val="tx2"/>
            </a:solidFill>
          </a:ln>
        </p:spPr>
        <p:txBody>
          <a:bodyPr>
            <a:normAutofit/>
          </a:bodyPr>
          <a:lstStyle/>
          <a:p>
            <a:r>
              <a:rPr lang="de-DE" sz="2400" b="1">
                <a:solidFill>
                  <a:schemeClr val="tx2"/>
                </a:solidFill>
              </a:rPr>
              <a:t>Vertikale Mobilität</a:t>
            </a:r>
          </a:p>
          <a:p>
            <a:pPr marL="285750" indent="-285750">
              <a:buFont typeface="Arial" panose="020B0604020202020204" pitchFamily="34" charset="0"/>
              <a:buChar char="•"/>
            </a:pPr>
            <a:endParaRPr lang="de-DE" sz="2200"/>
          </a:p>
          <a:p>
            <a:pPr marL="285750" indent="-285750">
              <a:buFont typeface="Arial" panose="020B0604020202020204" pitchFamily="34" charset="0"/>
              <a:buChar char="•"/>
            </a:pPr>
            <a:r>
              <a:rPr lang="de-DE" sz="2200"/>
              <a:t>Soziale Bewegungen, durch die sich der </a:t>
            </a:r>
            <a:r>
              <a:rPr lang="de-DE" sz="2200" b="1"/>
              <a:t>sozio-ökonomische Status </a:t>
            </a:r>
            <a:r>
              <a:rPr lang="de-DE" sz="2200"/>
              <a:t>einer Person (im Vergleich zu den Eltern) </a:t>
            </a:r>
            <a:r>
              <a:rPr lang="de-DE" sz="2200" b="1"/>
              <a:t>verbessert oder verschlechtert</a:t>
            </a:r>
          </a:p>
        </p:txBody>
      </p:sp>
      <p:sp>
        <p:nvSpPr>
          <p:cNvPr id="5" name="Textplatzhalter 1">
            <a:extLst>
              <a:ext uri="{FF2B5EF4-FFF2-40B4-BE49-F238E27FC236}">
                <a16:creationId xmlns:a16="http://schemas.microsoft.com/office/drawing/2014/main" id="{BFFE724A-DEF8-4D30-E1E2-C05885E584C6}"/>
              </a:ext>
            </a:extLst>
          </p:cNvPr>
          <p:cNvSpPr txBox="1">
            <a:spLocks/>
          </p:cNvSpPr>
          <p:nvPr/>
        </p:nvSpPr>
        <p:spPr>
          <a:xfrm>
            <a:off x="6261300" y="2781009"/>
            <a:ext cx="4978920" cy="2283359"/>
          </a:xfrm>
          <a:prstGeom prst="rect">
            <a:avLst/>
          </a:prstGeom>
          <a:ln>
            <a:solidFill>
              <a:schemeClr val="tx2"/>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5"/>
              </a:buClr>
              <a:buFontTx/>
              <a:buNone/>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a:solidFill>
                  <a:schemeClr val="tx2"/>
                </a:solidFill>
              </a:rPr>
              <a:t>Horizontale Mobilität</a:t>
            </a:r>
          </a:p>
          <a:p>
            <a:pPr marL="342900" indent="-342900" algn="l">
              <a:buFont typeface="Arial" panose="020B0604020202020204" pitchFamily="34" charset="0"/>
              <a:buChar char="•"/>
            </a:pPr>
            <a:endParaRPr lang="de-DE" sz="2200"/>
          </a:p>
          <a:p>
            <a:pPr marL="342900" indent="-342900" algn="l">
              <a:buFont typeface="Arial" panose="020B0604020202020204" pitchFamily="34" charset="0"/>
              <a:buChar char="•"/>
            </a:pPr>
            <a:r>
              <a:rPr lang="de-DE" sz="2200"/>
              <a:t>Soziale Bewegungen, durch die sich der </a:t>
            </a:r>
            <a:r>
              <a:rPr lang="de-DE" sz="2200" b="1"/>
              <a:t>sozio-ökonomische Status </a:t>
            </a:r>
            <a:r>
              <a:rPr lang="de-DE" sz="2200"/>
              <a:t>einer Person (im Vergleich zu den Eltern)</a:t>
            </a:r>
            <a:r>
              <a:rPr lang="de-DE" sz="2200" b="1"/>
              <a:t> </a:t>
            </a:r>
            <a:r>
              <a:rPr lang="de-DE" sz="2200" b="1" u="sng"/>
              <a:t>nicht</a:t>
            </a:r>
            <a:r>
              <a:rPr lang="de-DE" sz="2200" b="1"/>
              <a:t> verändert</a:t>
            </a:r>
          </a:p>
        </p:txBody>
      </p:sp>
      <p:grpSp>
        <p:nvGrpSpPr>
          <p:cNvPr id="41" name="Gruppieren 40">
            <a:extLst>
              <a:ext uri="{FF2B5EF4-FFF2-40B4-BE49-F238E27FC236}">
                <a16:creationId xmlns:a16="http://schemas.microsoft.com/office/drawing/2014/main" id="{7BCA14DA-F022-D06E-B457-A3C15BAEDB96}"/>
              </a:ext>
            </a:extLst>
          </p:cNvPr>
          <p:cNvGrpSpPr/>
          <p:nvPr/>
        </p:nvGrpSpPr>
        <p:grpSpPr>
          <a:xfrm>
            <a:off x="4838209" y="2860122"/>
            <a:ext cx="893707" cy="668101"/>
            <a:chOff x="3604762" y="3376878"/>
            <a:chExt cx="893707" cy="668101"/>
          </a:xfrm>
        </p:grpSpPr>
        <p:pic>
          <p:nvPicPr>
            <p:cNvPr id="34" name="Grafik 33" descr="Pfeil nach oben mit einfarbiger Füllung">
              <a:extLst>
                <a:ext uri="{FF2B5EF4-FFF2-40B4-BE49-F238E27FC236}">
                  <a16:creationId xmlns:a16="http://schemas.microsoft.com/office/drawing/2014/main" id="{6D8CA348-6E59-F873-9F61-75CFB1E257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4762" y="3376878"/>
              <a:ext cx="668101" cy="668101"/>
            </a:xfrm>
            <a:prstGeom prst="rect">
              <a:avLst/>
            </a:prstGeom>
          </p:spPr>
        </p:pic>
        <p:pic>
          <p:nvPicPr>
            <p:cNvPr id="40" name="Grafik 39" descr="Pfeil nach oben mit einfarbiger Füllung">
              <a:extLst>
                <a:ext uri="{FF2B5EF4-FFF2-40B4-BE49-F238E27FC236}">
                  <a16:creationId xmlns:a16="http://schemas.microsoft.com/office/drawing/2014/main" id="{2355AB99-8793-3F66-E8F6-065C5C0672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830368" y="3376878"/>
              <a:ext cx="668101" cy="668101"/>
            </a:xfrm>
            <a:prstGeom prst="rect">
              <a:avLst/>
            </a:prstGeom>
          </p:spPr>
        </p:pic>
      </p:grpSp>
      <p:grpSp>
        <p:nvGrpSpPr>
          <p:cNvPr id="43" name="Gruppieren 42">
            <a:extLst>
              <a:ext uri="{FF2B5EF4-FFF2-40B4-BE49-F238E27FC236}">
                <a16:creationId xmlns:a16="http://schemas.microsoft.com/office/drawing/2014/main" id="{E57C44A0-1F29-39B4-BC9F-F5FB5C64CB78}"/>
              </a:ext>
            </a:extLst>
          </p:cNvPr>
          <p:cNvGrpSpPr/>
          <p:nvPr/>
        </p:nvGrpSpPr>
        <p:grpSpPr>
          <a:xfrm rot="16200000">
            <a:off x="10203912" y="2905143"/>
            <a:ext cx="893707" cy="668101"/>
            <a:chOff x="3604762" y="3376878"/>
            <a:chExt cx="893707" cy="668101"/>
          </a:xfrm>
        </p:grpSpPr>
        <p:pic>
          <p:nvPicPr>
            <p:cNvPr id="44" name="Grafik 43" descr="Pfeil nach oben mit einfarbiger Füllung">
              <a:extLst>
                <a:ext uri="{FF2B5EF4-FFF2-40B4-BE49-F238E27FC236}">
                  <a16:creationId xmlns:a16="http://schemas.microsoft.com/office/drawing/2014/main" id="{6791251E-2C32-AB55-F8E6-2B593D15B8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4762" y="3376878"/>
              <a:ext cx="668101" cy="668101"/>
            </a:xfrm>
            <a:prstGeom prst="rect">
              <a:avLst/>
            </a:prstGeom>
          </p:spPr>
        </p:pic>
        <p:pic>
          <p:nvPicPr>
            <p:cNvPr id="45" name="Grafik 44" descr="Pfeil nach oben mit einfarbiger Füllung">
              <a:extLst>
                <a:ext uri="{FF2B5EF4-FFF2-40B4-BE49-F238E27FC236}">
                  <a16:creationId xmlns:a16="http://schemas.microsoft.com/office/drawing/2014/main" id="{6E08AF72-47DC-1A55-2A37-AD4D4EFB11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830368" y="3376878"/>
              <a:ext cx="668101" cy="668101"/>
            </a:xfrm>
            <a:prstGeom prst="rect">
              <a:avLst/>
            </a:prstGeom>
          </p:spPr>
        </p:pic>
      </p:grpSp>
    </p:spTree>
    <p:extLst>
      <p:ext uri="{BB962C8B-B14F-4D97-AF65-F5344CB8AC3E}">
        <p14:creationId xmlns:p14="http://schemas.microsoft.com/office/powerpoint/2010/main" val="118539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ED65EF-8B9A-3556-6285-71C7035B7457}"/>
              </a:ext>
            </a:extLst>
          </p:cNvPr>
          <p:cNvSpPr>
            <a:spLocks noGrp="1"/>
          </p:cNvSpPr>
          <p:nvPr>
            <p:ph type="body" sz="quarter" idx="11"/>
          </p:nvPr>
        </p:nvSpPr>
        <p:spPr/>
        <p:txBody>
          <a:bodyPr/>
          <a:lstStyle/>
          <a:p>
            <a:r>
              <a:rPr lang="de-DE"/>
              <a:t>Was bedeutet soziale Mobilität?</a:t>
            </a:r>
            <a:endParaRPr lang="en-US"/>
          </a:p>
        </p:txBody>
      </p:sp>
      <p:sp>
        <p:nvSpPr>
          <p:cNvPr id="9" name="Textplatzhalter 8">
            <a:extLst>
              <a:ext uri="{FF2B5EF4-FFF2-40B4-BE49-F238E27FC236}">
                <a16:creationId xmlns:a16="http://schemas.microsoft.com/office/drawing/2014/main" id="{98BDCF67-1DC5-6BCD-FDF4-4B8E0352F9FE}"/>
              </a:ext>
            </a:extLst>
          </p:cNvPr>
          <p:cNvSpPr>
            <a:spLocks noGrp="1"/>
          </p:cNvSpPr>
          <p:nvPr>
            <p:ph type="body" sz="quarter" idx="31"/>
          </p:nvPr>
        </p:nvSpPr>
        <p:spPr/>
        <p:txBody>
          <a:bodyPr/>
          <a:lstStyle/>
          <a:p>
            <a:r>
              <a:rPr lang="en-US" dirty="0"/>
              <a:t>Definition und </a:t>
            </a:r>
            <a:r>
              <a:rPr lang="en-US" dirty="0" err="1"/>
              <a:t>Arten</a:t>
            </a:r>
            <a:r>
              <a:rPr lang="en-US" dirty="0"/>
              <a:t> </a:t>
            </a:r>
            <a:r>
              <a:rPr lang="en-US" dirty="0" err="1"/>
              <a:t>sozialer</a:t>
            </a:r>
            <a:r>
              <a:rPr lang="en-US" dirty="0"/>
              <a:t> </a:t>
            </a:r>
            <a:r>
              <a:rPr lang="en-US" dirty="0" err="1"/>
              <a:t>Mobilität</a:t>
            </a:r>
            <a:endParaRPr lang="en-US" dirty="0"/>
          </a:p>
        </p:txBody>
      </p:sp>
      <p:sp>
        <p:nvSpPr>
          <p:cNvPr id="16" name="Textplatzhalter 15">
            <a:extLst>
              <a:ext uri="{FF2B5EF4-FFF2-40B4-BE49-F238E27FC236}">
                <a16:creationId xmlns:a16="http://schemas.microsoft.com/office/drawing/2014/main" id="{B1200113-5331-2A77-41EF-A430A5140A31}"/>
              </a:ext>
            </a:extLst>
          </p:cNvPr>
          <p:cNvSpPr>
            <a:spLocks noGrp="1"/>
          </p:cNvSpPr>
          <p:nvPr>
            <p:ph type="body" sz="quarter" idx="32"/>
          </p:nvPr>
        </p:nvSpPr>
        <p:spPr/>
        <p:txBody>
          <a:bodyPr>
            <a:normAutofit fontScale="92500" lnSpcReduction="10000"/>
          </a:bodyPr>
          <a:lstStyle/>
          <a:p>
            <a:endParaRPr lang="de-DE"/>
          </a:p>
        </p:txBody>
      </p:sp>
      <p:sp>
        <p:nvSpPr>
          <p:cNvPr id="4" name="Textplatzhalter 1">
            <a:extLst>
              <a:ext uri="{FF2B5EF4-FFF2-40B4-BE49-F238E27FC236}">
                <a16:creationId xmlns:a16="http://schemas.microsoft.com/office/drawing/2014/main" id="{0612D65A-E9CB-632C-6E22-C72884ED881A}"/>
              </a:ext>
            </a:extLst>
          </p:cNvPr>
          <p:cNvSpPr>
            <a:spLocks noGrp="1"/>
          </p:cNvSpPr>
          <p:nvPr>
            <p:ph type="body" sz="quarter" idx="29"/>
          </p:nvPr>
        </p:nvSpPr>
        <p:spPr>
          <a:xfrm>
            <a:off x="852386" y="2614151"/>
            <a:ext cx="4978920" cy="2655877"/>
          </a:xfrm>
          <a:ln>
            <a:solidFill>
              <a:schemeClr val="tx2"/>
            </a:solidFill>
          </a:ln>
        </p:spPr>
        <p:txBody>
          <a:bodyPr>
            <a:normAutofit/>
          </a:bodyPr>
          <a:lstStyle/>
          <a:p>
            <a:r>
              <a:rPr lang="de-DE" sz="2200" b="1" dirty="0">
                <a:solidFill>
                  <a:schemeClr val="tx2"/>
                </a:solidFill>
              </a:rPr>
              <a:t>Absolute Mobilität</a:t>
            </a:r>
          </a:p>
          <a:p>
            <a:endParaRPr lang="de-DE" sz="2200" dirty="0"/>
          </a:p>
          <a:p>
            <a:pPr marL="285750" indent="-285750">
              <a:buFont typeface="Arial" panose="020B0604020202020204" pitchFamily="34" charset="0"/>
              <a:buChar char="•"/>
            </a:pPr>
            <a:r>
              <a:rPr lang="de-DE" sz="2200" dirty="0"/>
              <a:t>Absolute</a:t>
            </a:r>
            <a:r>
              <a:rPr lang="de-DE" sz="2200" b="1" dirty="0"/>
              <a:t> Veränderung der sozialen Position </a:t>
            </a:r>
            <a:r>
              <a:rPr lang="de-DE" sz="2200" dirty="0"/>
              <a:t>(im Vergleich zu den Eltern)</a:t>
            </a:r>
          </a:p>
          <a:p>
            <a:pPr marL="285750" indent="-285750">
              <a:buFont typeface="Arial" panose="020B0604020202020204" pitchFamily="34" charset="0"/>
              <a:buChar char="•"/>
            </a:pPr>
            <a:r>
              <a:rPr lang="de-DE" sz="2200" dirty="0"/>
              <a:t>ACHTUNG: </a:t>
            </a:r>
            <a:r>
              <a:rPr lang="de-DE" sz="2200" b="1" dirty="0"/>
              <a:t>Struktureller Wandel </a:t>
            </a:r>
            <a:r>
              <a:rPr lang="de-DE" sz="2200" dirty="0"/>
              <a:t>(z. B. Änderung des Arbeitsmarktes) beeinflusst die absolute Mobilität</a:t>
            </a:r>
          </a:p>
        </p:txBody>
      </p:sp>
      <p:sp>
        <p:nvSpPr>
          <p:cNvPr id="5" name="Textplatzhalter 1">
            <a:extLst>
              <a:ext uri="{FF2B5EF4-FFF2-40B4-BE49-F238E27FC236}">
                <a16:creationId xmlns:a16="http://schemas.microsoft.com/office/drawing/2014/main" id="{BFFE724A-DEF8-4D30-E1E2-C05885E584C6}"/>
              </a:ext>
            </a:extLst>
          </p:cNvPr>
          <p:cNvSpPr txBox="1">
            <a:spLocks/>
          </p:cNvSpPr>
          <p:nvPr/>
        </p:nvSpPr>
        <p:spPr>
          <a:xfrm>
            <a:off x="6360696" y="2614150"/>
            <a:ext cx="4978920" cy="2655877"/>
          </a:xfrm>
          <a:prstGeom prst="rect">
            <a:avLst/>
          </a:prstGeom>
          <a:ln>
            <a:solidFill>
              <a:schemeClr val="tx2"/>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5"/>
              </a:buClr>
              <a:buFontTx/>
              <a:buNone/>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00" b="1" dirty="0">
                <a:solidFill>
                  <a:schemeClr val="tx2"/>
                </a:solidFill>
              </a:rPr>
              <a:t>Relative Mobilität (soziale Durchlässigkeit)</a:t>
            </a:r>
          </a:p>
          <a:p>
            <a:endParaRPr lang="de-DE" sz="2200" b="1" dirty="0">
              <a:solidFill>
                <a:schemeClr val="tx2"/>
              </a:solidFill>
            </a:endParaRPr>
          </a:p>
          <a:p>
            <a:pPr marL="342900" indent="-342900" algn="l">
              <a:buFont typeface="Arial" panose="020B0604020202020204" pitchFamily="34" charset="0"/>
              <a:buChar char="•"/>
            </a:pPr>
            <a:r>
              <a:rPr lang="de-DE" sz="2200" b="1" dirty="0"/>
              <a:t>Chance</a:t>
            </a:r>
            <a:r>
              <a:rPr lang="de-DE" sz="2200" dirty="0"/>
              <a:t> von Personen, im Vergleich zu ihren Eltern eine </a:t>
            </a:r>
            <a:r>
              <a:rPr lang="de-DE" sz="2200" b="1" dirty="0"/>
              <a:t>andere</a:t>
            </a:r>
            <a:r>
              <a:rPr lang="de-DE" sz="2200" dirty="0"/>
              <a:t> </a:t>
            </a:r>
            <a:r>
              <a:rPr lang="de-DE" sz="2200" b="1" dirty="0"/>
              <a:t>soziale Position einzunehmen</a:t>
            </a:r>
          </a:p>
        </p:txBody>
      </p:sp>
    </p:spTree>
    <p:extLst>
      <p:ext uri="{BB962C8B-B14F-4D97-AF65-F5344CB8AC3E}">
        <p14:creationId xmlns:p14="http://schemas.microsoft.com/office/powerpoint/2010/main" val="360888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ED65EF-8B9A-3556-6285-71C7035B7457}"/>
              </a:ext>
            </a:extLst>
          </p:cNvPr>
          <p:cNvSpPr>
            <a:spLocks noGrp="1"/>
          </p:cNvSpPr>
          <p:nvPr>
            <p:ph type="body" sz="quarter" idx="11"/>
          </p:nvPr>
        </p:nvSpPr>
        <p:spPr/>
        <p:txBody>
          <a:bodyPr/>
          <a:lstStyle/>
          <a:p>
            <a:r>
              <a:rPr lang="de-DE"/>
              <a:t>Was bedeutet soziale Mobilität?</a:t>
            </a:r>
            <a:endParaRPr lang="en-US"/>
          </a:p>
        </p:txBody>
      </p:sp>
      <p:sp>
        <p:nvSpPr>
          <p:cNvPr id="9" name="Textplatzhalter 8">
            <a:extLst>
              <a:ext uri="{FF2B5EF4-FFF2-40B4-BE49-F238E27FC236}">
                <a16:creationId xmlns:a16="http://schemas.microsoft.com/office/drawing/2014/main" id="{98BDCF67-1DC5-6BCD-FDF4-4B8E0352F9FE}"/>
              </a:ext>
            </a:extLst>
          </p:cNvPr>
          <p:cNvSpPr>
            <a:spLocks noGrp="1"/>
          </p:cNvSpPr>
          <p:nvPr>
            <p:ph type="body" sz="quarter" idx="31"/>
          </p:nvPr>
        </p:nvSpPr>
        <p:spPr/>
        <p:txBody>
          <a:bodyPr/>
          <a:lstStyle/>
          <a:p>
            <a:r>
              <a:rPr lang="en-US"/>
              <a:t>Die </a:t>
            </a:r>
            <a:r>
              <a:rPr lang="en-US" err="1"/>
              <a:t>Aufzug-Metapher</a:t>
            </a:r>
            <a:endParaRPr lang="en-US"/>
          </a:p>
        </p:txBody>
      </p:sp>
      <p:sp>
        <p:nvSpPr>
          <p:cNvPr id="16" name="Textplatzhalter 15">
            <a:extLst>
              <a:ext uri="{FF2B5EF4-FFF2-40B4-BE49-F238E27FC236}">
                <a16:creationId xmlns:a16="http://schemas.microsoft.com/office/drawing/2014/main" id="{B1200113-5331-2A77-41EF-A430A5140A31}"/>
              </a:ext>
            </a:extLst>
          </p:cNvPr>
          <p:cNvSpPr>
            <a:spLocks noGrp="1"/>
          </p:cNvSpPr>
          <p:nvPr>
            <p:ph type="body" sz="quarter" idx="32"/>
          </p:nvPr>
        </p:nvSpPr>
        <p:spPr/>
        <p:txBody>
          <a:bodyPr>
            <a:normAutofit fontScale="92500" lnSpcReduction="10000"/>
          </a:bodyPr>
          <a:lstStyle/>
          <a:p>
            <a:endParaRPr lang="de-DE"/>
          </a:p>
        </p:txBody>
      </p:sp>
      <p:pic>
        <p:nvPicPr>
          <p:cNvPr id="7" name="Grafik 6" descr="Ein Bild, das Text, Vektorgrafiken, Spielzeug enthält.&#10;&#10;Automatisch generierte Beschreibung">
            <a:extLst>
              <a:ext uri="{FF2B5EF4-FFF2-40B4-BE49-F238E27FC236}">
                <a16:creationId xmlns:a16="http://schemas.microsoft.com/office/drawing/2014/main" id="{CF6E482C-F26D-E190-5F2C-B05A53373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298" y="1986330"/>
            <a:ext cx="6824340" cy="4489201"/>
          </a:xfrm>
          <a:prstGeom prst="rect">
            <a:avLst/>
          </a:prstGeom>
        </p:spPr>
      </p:pic>
    </p:spTree>
    <p:extLst>
      <p:ext uri="{BB962C8B-B14F-4D97-AF65-F5344CB8AC3E}">
        <p14:creationId xmlns:p14="http://schemas.microsoft.com/office/powerpoint/2010/main" val="306312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ED65EF-8B9A-3556-6285-71C7035B7457}"/>
              </a:ext>
            </a:extLst>
          </p:cNvPr>
          <p:cNvSpPr>
            <a:spLocks noGrp="1"/>
          </p:cNvSpPr>
          <p:nvPr>
            <p:ph type="body" sz="quarter" idx="11"/>
          </p:nvPr>
        </p:nvSpPr>
        <p:spPr/>
        <p:txBody>
          <a:bodyPr/>
          <a:lstStyle/>
          <a:p>
            <a:endParaRPr lang="en-US"/>
          </a:p>
        </p:txBody>
      </p:sp>
      <p:sp>
        <p:nvSpPr>
          <p:cNvPr id="9" name="Textplatzhalter 8">
            <a:extLst>
              <a:ext uri="{FF2B5EF4-FFF2-40B4-BE49-F238E27FC236}">
                <a16:creationId xmlns:a16="http://schemas.microsoft.com/office/drawing/2014/main" id="{98BDCF67-1DC5-6BCD-FDF4-4B8E0352F9FE}"/>
              </a:ext>
            </a:extLst>
          </p:cNvPr>
          <p:cNvSpPr>
            <a:spLocks noGrp="1"/>
          </p:cNvSpPr>
          <p:nvPr>
            <p:ph type="body" sz="quarter" idx="31"/>
          </p:nvPr>
        </p:nvSpPr>
        <p:spPr/>
        <p:txBody>
          <a:bodyPr/>
          <a:lstStyle/>
          <a:p>
            <a:endParaRPr lang="en-US"/>
          </a:p>
        </p:txBody>
      </p:sp>
      <p:sp>
        <p:nvSpPr>
          <p:cNvPr id="4" name="Textfeld 3">
            <a:extLst>
              <a:ext uri="{FF2B5EF4-FFF2-40B4-BE49-F238E27FC236}">
                <a16:creationId xmlns:a16="http://schemas.microsoft.com/office/drawing/2014/main" id="{E43ECA80-A0AC-0CF5-63BC-C1AE6178DF2E}"/>
              </a:ext>
            </a:extLst>
          </p:cNvPr>
          <p:cNvSpPr txBox="1"/>
          <p:nvPr/>
        </p:nvSpPr>
        <p:spPr>
          <a:xfrm>
            <a:off x="4836052" y="5144878"/>
            <a:ext cx="7004255" cy="1015663"/>
          </a:xfrm>
          <a:prstGeom prst="rect">
            <a:avLst/>
          </a:prstGeom>
          <a:noFill/>
        </p:spPr>
        <p:txBody>
          <a:bodyPr wrap="square">
            <a:spAutoFit/>
          </a:bodyPr>
          <a:lstStyle/>
          <a:p>
            <a:r>
              <a:rPr lang="it-IT" sz="2000">
                <a:solidFill>
                  <a:schemeClr val="tx1">
                    <a:lumMod val="50000"/>
                    <a:lumOff val="50000"/>
                  </a:schemeClr>
                </a:solidFill>
              </a:rPr>
              <a:t>Vogliotti, S., Windegger, F., Bissoli, A., Piras, E., Weisel, Z. K., Wallnöfer, V. (2022). </a:t>
            </a:r>
            <a:r>
              <a:rPr lang="de-DE" sz="2000">
                <a:solidFill>
                  <a:schemeClr val="tx1">
                    <a:lumMod val="50000"/>
                    <a:lumOff val="50000"/>
                  </a:schemeClr>
                </a:solidFill>
              </a:rPr>
              <a:t>Soziale Mobilität in Südtirol – Wie gut  funktioniert der soziale Aufzug? Bozen, Italien: Eurac Research/AFI.</a:t>
            </a:r>
          </a:p>
        </p:txBody>
      </p:sp>
      <p:sp>
        <p:nvSpPr>
          <p:cNvPr id="8" name="Textplatzhalter 7">
            <a:extLst>
              <a:ext uri="{FF2B5EF4-FFF2-40B4-BE49-F238E27FC236}">
                <a16:creationId xmlns:a16="http://schemas.microsoft.com/office/drawing/2014/main" id="{CA50AB1A-4B43-6983-EE32-358DD1C08819}"/>
              </a:ext>
            </a:extLst>
          </p:cNvPr>
          <p:cNvSpPr>
            <a:spLocks noGrp="1"/>
          </p:cNvSpPr>
          <p:nvPr>
            <p:ph type="body" sz="quarter" idx="32"/>
          </p:nvPr>
        </p:nvSpPr>
        <p:spPr/>
        <p:txBody>
          <a:bodyPr>
            <a:normAutofit fontScale="92500" lnSpcReduction="10000"/>
          </a:bodyPr>
          <a:lstStyle/>
          <a:p>
            <a:endParaRPr lang="de-DE"/>
          </a:p>
        </p:txBody>
      </p:sp>
      <p:pic>
        <p:nvPicPr>
          <p:cNvPr id="5" name="Grafik 4">
            <a:extLst>
              <a:ext uri="{FF2B5EF4-FFF2-40B4-BE49-F238E27FC236}">
                <a16:creationId xmlns:a16="http://schemas.microsoft.com/office/drawing/2014/main" id="{DA903D30-ADD1-8CAB-D3DF-4BB91592D69D}"/>
              </a:ext>
            </a:extLst>
          </p:cNvPr>
          <p:cNvPicPr>
            <a:picLocks noChangeAspect="1"/>
          </p:cNvPicPr>
          <p:nvPr/>
        </p:nvPicPr>
        <p:blipFill>
          <a:blip r:embed="rId3"/>
          <a:stretch>
            <a:fillRect/>
          </a:stretch>
        </p:blipFill>
        <p:spPr>
          <a:xfrm>
            <a:off x="467995" y="603803"/>
            <a:ext cx="3919539" cy="5556738"/>
          </a:xfrm>
          <a:prstGeom prst="rect">
            <a:avLst/>
          </a:prstGeom>
        </p:spPr>
      </p:pic>
    </p:spTree>
    <p:extLst>
      <p:ext uri="{BB962C8B-B14F-4D97-AF65-F5344CB8AC3E}">
        <p14:creationId xmlns:p14="http://schemas.microsoft.com/office/powerpoint/2010/main" val="64995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E353407D-8A70-401E-B18D-872F96213530}"/>
              </a:ext>
            </a:extLst>
          </p:cNvPr>
          <p:cNvSpPr>
            <a:spLocks noGrp="1"/>
          </p:cNvSpPr>
          <p:nvPr>
            <p:ph type="body" sz="quarter" idx="11"/>
          </p:nvPr>
        </p:nvSpPr>
        <p:spPr>
          <a:xfrm>
            <a:off x="467998" y="490769"/>
            <a:ext cx="10513680" cy="4871344"/>
          </a:xfrm>
        </p:spPr>
        <p:txBody>
          <a:bodyPr/>
          <a:lstStyle/>
          <a:p>
            <a:r>
              <a:rPr lang="de-DE" dirty="0"/>
              <a:t>2. Zentrale </a:t>
            </a:r>
            <a:r>
              <a:rPr lang="de-DE" sz="5400" b="1" dirty="0"/>
              <a:t>Ergebnisse der Studie „Soziale Mobilität in Südtirol“ (2022)</a:t>
            </a:r>
          </a:p>
        </p:txBody>
      </p:sp>
    </p:spTree>
    <p:extLst>
      <p:ext uri="{BB962C8B-B14F-4D97-AF65-F5344CB8AC3E}">
        <p14:creationId xmlns:p14="http://schemas.microsoft.com/office/powerpoint/2010/main" val="167360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ED65EF-8B9A-3556-6285-71C7035B7457}"/>
              </a:ext>
            </a:extLst>
          </p:cNvPr>
          <p:cNvSpPr>
            <a:spLocks noGrp="1"/>
          </p:cNvSpPr>
          <p:nvPr>
            <p:ph type="body" sz="quarter" idx="11"/>
          </p:nvPr>
        </p:nvSpPr>
        <p:spPr>
          <a:xfrm>
            <a:off x="578957" y="603803"/>
            <a:ext cx="11252945" cy="610367"/>
          </a:xfrm>
        </p:spPr>
        <p:txBody>
          <a:bodyPr/>
          <a:lstStyle/>
          <a:p>
            <a:r>
              <a:rPr lang="de-DE" dirty="0"/>
              <a:t>Methodologische Aspekte der Studie </a:t>
            </a:r>
            <a:endParaRPr lang="en-US" dirty="0"/>
          </a:p>
        </p:txBody>
      </p:sp>
      <p:sp>
        <p:nvSpPr>
          <p:cNvPr id="10" name="CasellaDiTesto 9">
            <a:extLst>
              <a:ext uri="{FF2B5EF4-FFF2-40B4-BE49-F238E27FC236}">
                <a16:creationId xmlns:a16="http://schemas.microsoft.com/office/drawing/2014/main" id="{4FCA8D11-809B-4530-BF4F-C64E32B7411B}"/>
              </a:ext>
            </a:extLst>
          </p:cNvPr>
          <p:cNvSpPr txBox="1"/>
          <p:nvPr/>
        </p:nvSpPr>
        <p:spPr>
          <a:xfrm>
            <a:off x="412009" y="1689160"/>
            <a:ext cx="7639877" cy="646331"/>
          </a:xfrm>
          <a:prstGeom prst="rect">
            <a:avLst/>
          </a:prstGeom>
          <a:noFill/>
        </p:spPr>
        <p:txBody>
          <a:bodyPr wrap="square">
            <a:spAutoFit/>
          </a:bodyPr>
          <a:lstStyle/>
          <a:p>
            <a:pPr marL="285750" indent="-285750">
              <a:buFont typeface="Arial" panose="020B0604020202020204" pitchFamily="34" charset="0"/>
              <a:buChar char="•"/>
            </a:pPr>
            <a:endParaRPr lang="de-DE"/>
          </a:p>
          <a:p>
            <a:pPr marL="285750" indent="-285750">
              <a:buFont typeface="Arial" panose="020B0604020202020204" pitchFamily="34" charset="0"/>
              <a:buChar char="•"/>
            </a:pPr>
            <a:endParaRPr lang="de-DE"/>
          </a:p>
        </p:txBody>
      </p:sp>
      <p:sp>
        <p:nvSpPr>
          <p:cNvPr id="7" name="CasellaDiTesto 6">
            <a:extLst>
              <a:ext uri="{FF2B5EF4-FFF2-40B4-BE49-F238E27FC236}">
                <a16:creationId xmlns:a16="http://schemas.microsoft.com/office/drawing/2014/main" id="{F1536AC5-F9B8-4D9A-9D9C-C6E4C6C34EE0}"/>
              </a:ext>
            </a:extLst>
          </p:cNvPr>
          <p:cNvSpPr txBox="1"/>
          <p:nvPr/>
        </p:nvSpPr>
        <p:spPr>
          <a:xfrm>
            <a:off x="578957" y="1689160"/>
            <a:ext cx="7305983" cy="4170372"/>
          </a:xfrm>
          <a:prstGeom prst="rect">
            <a:avLst/>
          </a:prstGeom>
          <a:no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de-DE" sz="2000" dirty="0">
                <a:solidFill>
                  <a:schemeClr val="tx2"/>
                </a:solidFill>
              </a:rPr>
              <a:t>Leitfrage</a:t>
            </a:r>
            <a:r>
              <a:rPr lang="de-DE" sz="2000" dirty="0">
                <a:solidFill>
                  <a:schemeClr val="tx1">
                    <a:lumMod val="50000"/>
                    <a:lumOff val="50000"/>
                  </a:schemeClr>
                </a:solidFill>
              </a:rPr>
              <a:t>: Welche Dynamiken der sozialen Mobilität sind in Südtirol vorherrschend und wie haben sich diese in den vergangenen 50 Jahren entwickelt? </a:t>
            </a:r>
          </a:p>
          <a:p>
            <a:pPr marL="342900" indent="-342900">
              <a:spcAft>
                <a:spcPts val="600"/>
              </a:spcAft>
              <a:buFont typeface="Arial" panose="020B0604020202020204" pitchFamily="34" charset="0"/>
              <a:buChar char="•"/>
            </a:pPr>
            <a:r>
              <a:rPr lang="de-DE" sz="2000" dirty="0">
                <a:solidFill>
                  <a:schemeClr val="tx2"/>
                </a:solidFill>
              </a:rPr>
              <a:t>Zielgruppe</a:t>
            </a:r>
            <a:r>
              <a:rPr lang="de-DE" sz="2000" dirty="0">
                <a:solidFill>
                  <a:schemeClr val="tx1">
                    <a:lumMod val="50000"/>
                    <a:lumOff val="50000"/>
                  </a:schemeClr>
                </a:solidFill>
              </a:rPr>
              <a:t>: Bürgerinnen und Bürger Südtirols zwischen 25 und 74 Jahren</a:t>
            </a:r>
          </a:p>
          <a:p>
            <a:pPr marL="342900" indent="-342900">
              <a:spcAft>
                <a:spcPts val="600"/>
              </a:spcAft>
              <a:buFont typeface="Arial" panose="020B0604020202020204" pitchFamily="34" charset="0"/>
              <a:buChar char="•"/>
            </a:pPr>
            <a:r>
              <a:rPr lang="de-DE" sz="2000" dirty="0">
                <a:solidFill>
                  <a:schemeClr val="tx2"/>
                </a:solidFill>
              </a:rPr>
              <a:t>Erhebungszeitraum</a:t>
            </a:r>
            <a:r>
              <a:rPr lang="de-DE" sz="2000" dirty="0">
                <a:solidFill>
                  <a:schemeClr val="tx1">
                    <a:lumMod val="50000"/>
                    <a:lumOff val="50000"/>
                  </a:schemeClr>
                </a:solidFill>
              </a:rPr>
              <a:t>: Frühjahr 2022</a:t>
            </a:r>
          </a:p>
          <a:p>
            <a:pPr marL="342900" indent="-342900">
              <a:spcAft>
                <a:spcPts val="600"/>
              </a:spcAft>
              <a:buFont typeface="Arial" panose="020B0604020202020204" pitchFamily="34" charset="0"/>
              <a:buChar char="•"/>
            </a:pPr>
            <a:r>
              <a:rPr lang="de-DE" sz="2000" dirty="0">
                <a:solidFill>
                  <a:schemeClr val="tx2"/>
                </a:solidFill>
              </a:rPr>
              <a:t>Erhebungsmethode</a:t>
            </a:r>
            <a:r>
              <a:rPr lang="de-DE" sz="2000" dirty="0">
                <a:solidFill>
                  <a:schemeClr val="tx1">
                    <a:lumMod val="50000"/>
                    <a:lumOff val="50000"/>
                  </a:schemeClr>
                </a:solidFill>
              </a:rPr>
              <a:t>: Repräsentative Erhebung mittels „Computer </a:t>
            </a:r>
            <a:r>
              <a:rPr lang="de-DE" sz="2000" dirty="0" err="1">
                <a:solidFill>
                  <a:schemeClr val="tx1">
                    <a:lumMod val="50000"/>
                    <a:lumOff val="50000"/>
                  </a:schemeClr>
                </a:solidFill>
              </a:rPr>
              <a:t>Assisted</a:t>
            </a:r>
            <a:r>
              <a:rPr lang="de-DE" sz="2000" dirty="0">
                <a:solidFill>
                  <a:schemeClr val="tx1">
                    <a:lumMod val="50000"/>
                    <a:lumOff val="50000"/>
                  </a:schemeClr>
                </a:solidFill>
              </a:rPr>
              <a:t> </a:t>
            </a:r>
            <a:r>
              <a:rPr lang="de-DE" sz="2000" dirty="0" err="1">
                <a:solidFill>
                  <a:schemeClr val="tx1">
                    <a:lumMod val="50000"/>
                    <a:lumOff val="50000"/>
                  </a:schemeClr>
                </a:solidFill>
              </a:rPr>
              <a:t>Telephone</a:t>
            </a:r>
            <a:r>
              <a:rPr lang="de-DE" sz="2000" dirty="0">
                <a:solidFill>
                  <a:schemeClr val="tx1">
                    <a:lumMod val="50000"/>
                    <a:lumOff val="50000"/>
                  </a:schemeClr>
                </a:solidFill>
              </a:rPr>
              <a:t> </a:t>
            </a:r>
            <a:r>
              <a:rPr lang="de-DE" sz="2000" dirty="0" err="1">
                <a:solidFill>
                  <a:schemeClr val="tx1">
                    <a:lumMod val="50000"/>
                    <a:lumOff val="50000"/>
                  </a:schemeClr>
                </a:solidFill>
              </a:rPr>
              <a:t>Interviewing</a:t>
            </a:r>
            <a:r>
              <a:rPr lang="de-DE" sz="2000" dirty="0">
                <a:solidFill>
                  <a:schemeClr val="tx1">
                    <a:lumMod val="50000"/>
                    <a:lumOff val="50000"/>
                  </a:schemeClr>
                </a:solidFill>
              </a:rPr>
              <a:t>“ (CATI), durchgeführt von SWG</a:t>
            </a:r>
          </a:p>
          <a:p>
            <a:pPr marL="342900" indent="-342900">
              <a:spcAft>
                <a:spcPts val="600"/>
              </a:spcAft>
              <a:buFont typeface="Arial" panose="020B0604020202020204" pitchFamily="34" charset="0"/>
              <a:buChar char="•"/>
            </a:pPr>
            <a:r>
              <a:rPr lang="de-DE" sz="2000" dirty="0">
                <a:solidFill>
                  <a:schemeClr val="tx2"/>
                </a:solidFill>
              </a:rPr>
              <a:t>Stichprobengröße</a:t>
            </a:r>
            <a:r>
              <a:rPr lang="de-DE" sz="2000" dirty="0">
                <a:solidFill>
                  <a:schemeClr val="bg1">
                    <a:lumMod val="50000"/>
                  </a:schemeClr>
                </a:solidFill>
              </a:rPr>
              <a:t>: 1.505</a:t>
            </a:r>
          </a:p>
          <a:p>
            <a:pPr marL="342900" indent="-342900">
              <a:spcAft>
                <a:spcPts val="600"/>
              </a:spcAft>
              <a:buFont typeface="Arial" panose="020B0604020202020204" pitchFamily="34" charset="0"/>
              <a:buChar char="•"/>
            </a:pPr>
            <a:r>
              <a:rPr lang="de-DE" sz="2000" dirty="0">
                <a:solidFill>
                  <a:schemeClr val="tx2"/>
                </a:solidFill>
              </a:rPr>
              <a:t>Repräsentativität</a:t>
            </a:r>
            <a:r>
              <a:rPr lang="de-DE" sz="2000" dirty="0">
                <a:solidFill>
                  <a:schemeClr val="tx1">
                    <a:lumMod val="50000"/>
                    <a:lumOff val="50000"/>
                  </a:schemeClr>
                </a:solidFill>
              </a:rPr>
              <a:t>: für die Verteilung der Südtiroler Bevölkerung nach Geschlecht, Altersgruppen, Sprachgruppen und Bezirksgemeinschaften</a:t>
            </a:r>
          </a:p>
        </p:txBody>
      </p:sp>
      <p:sp>
        <p:nvSpPr>
          <p:cNvPr id="4" name="Ellipse 3">
            <a:extLst>
              <a:ext uri="{FF2B5EF4-FFF2-40B4-BE49-F238E27FC236}">
                <a16:creationId xmlns:a16="http://schemas.microsoft.com/office/drawing/2014/main" id="{CEF728CA-E0C5-0459-0F00-9641A8CC478D}"/>
              </a:ext>
            </a:extLst>
          </p:cNvPr>
          <p:cNvSpPr>
            <a:spLocks noChangeAspect="1"/>
          </p:cNvSpPr>
          <p:nvPr/>
        </p:nvSpPr>
        <p:spPr>
          <a:xfrm>
            <a:off x="8594216" y="2263105"/>
            <a:ext cx="3018827" cy="30188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b="1"/>
              <a:t>Gesamte Bevölkerung</a:t>
            </a:r>
          </a:p>
        </p:txBody>
      </p:sp>
      <p:sp>
        <p:nvSpPr>
          <p:cNvPr id="5" name="Ellipse 4">
            <a:extLst>
              <a:ext uri="{FF2B5EF4-FFF2-40B4-BE49-F238E27FC236}">
                <a16:creationId xmlns:a16="http://schemas.microsoft.com/office/drawing/2014/main" id="{016FE801-AD60-8D8D-2AC5-7224F7083707}"/>
              </a:ext>
            </a:extLst>
          </p:cNvPr>
          <p:cNvSpPr>
            <a:spLocks noChangeAspect="1"/>
          </p:cNvSpPr>
          <p:nvPr/>
        </p:nvSpPr>
        <p:spPr>
          <a:xfrm>
            <a:off x="9562478" y="3772519"/>
            <a:ext cx="1133642" cy="113364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bg2">
                    <a:lumMod val="50000"/>
                  </a:schemeClr>
                </a:solidFill>
              </a:rPr>
              <a:t>n=1.505</a:t>
            </a:r>
          </a:p>
        </p:txBody>
      </p:sp>
    </p:spTree>
    <p:extLst>
      <p:ext uri="{BB962C8B-B14F-4D97-AF65-F5344CB8AC3E}">
        <p14:creationId xmlns:p14="http://schemas.microsoft.com/office/powerpoint/2010/main" val="273972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4FB67062-7E00-A197-DDD0-EE1E3ECF6657}"/>
              </a:ext>
            </a:extLst>
          </p:cNvPr>
          <p:cNvGraphicFramePr/>
          <p:nvPr>
            <p:extLst>
              <p:ext uri="{D42A27DB-BD31-4B8C-83A1-F6EECF244321}">
                <p14:modId xmlns:p14="http://schemas.microsoft.com/office/powerpoint/2010/main" val="3892035686"/>
              </p:ext>
            </p:extLst>
          </p:nvPr>
        </p:nvGraphicFramePr>
        <p:xfrm>
          <a:off x="467998" y="1802921"/>
          <a:ext cx="11252947" cy="4201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platzhalter 2">
            <a:extLst>
              <a:ext uri="{FF2B5EF4-FFF2-40B4-BE49-F238E27FC236}">
                <a16:creationId xmlns:a16="http://schemas.microsoft.com/office/drawing/2014/main" id="{37C60663-D531-09A8-2436-B16865D10A70}"/>
              </a:ext>
            </a:extLst>
          </p:cNvPr>
          <p:cNvSpPr>
            <a:spLocks noGrp="1"/>
          </p:cNvSpPr>
          <p:nvPr>
            <p:ph type="body" sz="quarter" idx="11"/>
          </p:nvPr>
        </p:nvSpPr>
        <p:spPr/>
        <p:txBody>
          <a:bodyPr/>
          <a:lstStyle/>
          <a:p>
            <a:r>
              <a:rPr lang="de-DE" dirty="0"/>
              <a:t>Ergebnisse der Studie „Soziale Mobilität in Südtirol“</a:t>
            </a:r>
          </a:p>
        </p:txBody>
      </p:sp>
      <p:sp>
        <p:nvSpPr>
          <p:cNvPr id="4" name="Textplatzhalter 3">
            <a:extLst>
              <a:ext uri="{FF2B5EF4-FFF2-40B4-BE49-F238E27FC236}">
                <a16:creationId xmlns:a16="http://schemas.microsoft.com/office/drawing/2014/main" id="{66135143-04E7-F541-D672-71452F380E61}"/>
              </a:ext>
            </a:extLst>
          </p:cNvPr>
          <p:cNvSpPr>
            <a:spLocks noGrp="1"/>
          </p:cNvSpPr>
          <p:nvPr>
            <p:ph type="body" sz="quarter" idx="31"/>
          </p:nvPr>
        </p:nvSpPr>
        <p:spPr/>
        <p:txBody>
          <a:bodyPr/>
          <a:lstStyle/>
          <a:p>
            <a:r>
              <a:rPr lang="de-DE" dirty="0"/>
              <a:t>Struktur der Ergebnisse</a:t>
            </a:r>
          </a:p>
        </p:txBody>
      </p:sp>
      <p:sp>
        <p:nvSpPr>
          <p:cNvPr id="5" name="Textplatzhalter 4">
            <a:extLst>
              <a:ext uri="{FF2B5EF4-FFF2-40B4-BE49-F238E27FC236}">
                <a16:creationId xmlns:a16="http://schemas.microsoft.com/office/drawing/2014/main" id="{8A7D48CD-3F14-5B8D-77F2-9E9A4626268A}"/>
              </a:ext>
            </a:extLst>
          </p:cNvPr>
          <p:cNvSpPr>
            <a:spLocks noGrp="1"/>
          </p:cNvSpPr>
          <p:nvPr>
            <p:ph type="body" sz="quarter" idx="32"/>
          </p:nvPr>
        </p:nvSpPr>
        <p:spPr/>
        <p:txBody>
          <a:bodyPr>
            <a:normAutofit fontScale="92500" lnSpcReduction="10000"/>
          </a:bodyPr>
          <a:lstStyle/>
          <a:p>
            <a:endParaRPr lang="de-DE"/>
          </a:p>
        </p:txBody>
      </p:sp>
    </p:spTree>
    <p:extLst>
      <p:ext uri="{BB962C8B-B14F-4D97-AF65-F5344CB8AC3E}">
        <p14:creationId xmlns:p14="http://schemas.microsoft.com/office/powerpoint/2010/main" val="3565413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538EC1-BE6E-2E85-EFCC-EB667B138FED}"/>
              </a:ext>
            </a:extLst>
          </p:cNvPr>
          <p:cNvSpPr>
            <a:spLocks noGrp="1"/>
          </p:cNvSpPr>
          <p:nvPr>
            <p:ph type="body" sz="quarter" idx="29"/>
          </p:nvPr>
        </p:nvSpPr>
        <p:spPr/>
        <p:txBody>
          <a:bodyPr/>
          <a:lstStyle/>
          <a:p>
            <a:endParaRPr lang="de-DE" dirty="0"/>
          </a:p>
          <a:p>
            <a:endParaRPr lang="de-DE" sz="1800" dirty="0">
              <a:solidFill>
                <a:schemeClr val="tx1"/>
              </a:solidFill>
              <a:latin typeface="+mn-lt"/>
              <a:cs typeface="+mn-cs"/>
            </a:endParaRPr>
          </a:p>
        </p:txBody>
      </p:sp>
      <p:sp>
        <p:nvSpPr>
          <p:cNvPr id="4" name="Textplatzhalter 3">
            <a:extLst>
              <a:ext uri="{FF2B5EF4-FFF2-40B4-BE49-F238E27FC236}">
                <a16:creationId xmlns:a16="http://schemas.microsoft.com/office/drawing/2014/main" id="{8CBB3026-DF1A-A597-EC9F-0708FDB237C9}"/>
              </a:ext>
            </a:extLst>
          </p:cNvPr>
          <p:cNvSpPr>
            <a:spLocks noGrp="1"/>
          </p:cNvSpPr>
          <p:nvPr>
            <p:ph type="body" sz="quarter" idx="31"/>
          </p:nvPr>
        </p:nvSpPr>
        <p:spPr>
          <a:xfrm>
            <a:off x="467997" y="2151504"/>
            <a:ext cx="4591020" cy="3567755"/>
          </a:xfrm>
        </p:spPr>
        <p:txBody>
          <a:bodyPr>
            <a:noAutofit/>
          </a:bodyPr>
          <a:lstStyle/>
          <a:p>
            <a:pPr>
              <a:spcBef>
                <a:spcPts val="600"/>
              </a:spcBef>
            </a:pPr>
            <a:r>
              <a:rPr lang="de-DE" b="0" dirty="0">
                <a:solidFill>
                  <a:schemeClr val="bg1">
                    <a:lumMod val="50000"/>
                  </a:schemeClr>
                </a:solidFill>
              </a:rPr>
              <a:t>Im Schnitt ist das </a:t>
            </a:r>
            <a:r>
              <a:rPr lang="de-DE" b="0" dirty="0"/>
              <a:t>Bildungsniveau </a:t>
            </a:r>
            <a:r>
              <a:rPr lang="de-DE" b="0" dirty="0">
                <a:solidFill>
                  <a:schemeClr val="bg1">
                    <a:lumMod val="50000"/>
                  </a:schemeClr>
                </a:solidFill>
              </a:rPr>
              <a:t>über die vergangenen Jahrzehnte hinweg </a:t>
            </a:r>
            <a:r>
              <a:rPr lang="de-DE" b="0" dirty="0"/>
              <a:t>deutlich angestiegen</a:t>
            </a:r>
          </a:p>
          <a:p>
            <a:pPr>
              <a:spcBef>
                <a:spcPts val="600"/>
              </a:spcBef>
            </a:pPr>
            <a:endParaRPr lang="it-IT" b="0" dirty="0">
              <a:solidFill>
                <a:schemeClr val="tx1">
                  <a:lumMod val="50000"/>
                  <a:lumOff val="50000"/>
                </a:schemeClr>
              </a:solidFill>
            </a:endParaRPr>
          </a:p>
          <a:p>
            <a:pPr>
              <a:spcBef>
                <a:spcPts val="600"/>
              </a:spcBef>
            </a:pPr>
            <a:r>
              <a:rPr lang="it-IT" b="0" dirty="0">
                <a:solidFill>
                  <a:schemeClr val="bg1">
                    <a:lumMod val="50000"/>
                  </a:schemeClr>
                </a:solidFill>
              </a:rPr>
              <a:t>Der </a:t>
            </a:r>
            <a:r>
              <a:rPr lang="it-IT" b="0" dirty="0" err="1">
                <a:solidFill>
                  <a:schemeClr val="bg1">
                    <a:lumMod val="50000"/>
                  </a:schemeClr>
                </a:solidFill>
              </a:rPr>
              <a:t>Aufwärtstrend</a:t>
            </a:r>
            <a:r>
              <a:rPr lang="it-IT" b="0" dirty="0">
                <a:solidFill>
                  <a:schemeClr val="bg1">
                    <a:lumMod val="50000"/>
                  </a:schemeClr>
                </a:solidFill>
              </a:rPr>
              <a:t> </a:t>
            </a:r>
            <a:r>
              <a:rPr lang="it-IT" b="0" dirty="0" err="1">
                <a:solidFill>
                  <a:schemeClr val="bg1">
                    <a:lumMod val="50000"/>
                  </a:schemeClr>
                </a:solidFill>
              </a:rPr>
              <a:t>hat</a:t>
            </a:r>
            <a:r>
              <a:rPr lang="it-IT" b="0" dirty="0">
                <a:solidFill>
                  <a:schemeClr val="bg1">
                    <a:lumMod val="50000"/>
                  </a:schemeClr>
                </a:solidFill>
              </a:rPr>
              <a:t> </a:t>
            </a:r>
            <a:r>
              <a:rPr lang="it-IT" b="0" dirty="0" err="1">
                <a:solidFill>
                  <a:schemeClr val="bg1">
                    <a:lumMod val="50000"/>
                  </a:schemeClr>
                </a:solidFill>
              </a:rPr>
              <a:t>sich</a:t>
            </a:r>
            <a:r>
              <a:rPr lang="it-IT" b="0" dirty="0">
                <a:solidFill>
                  <a:schemeClr val="bg1">
                    <a:lumMod val="50000"/>
                  </a:schemeClr>
                </a:solidFill>
              </a:rPr>
              <a:t> </a:t>
            </a:r>
            <a:r>
              <a:rPr lang="it-IT" b="0" dirty="0" err="1"/>
              <a:t>über</a:t>
            </a:r>
            <a:r>
              <a:rPr lang="it-IT" b="0" dirty="0"/>
              <a:t> die </a:t>
            </a:r>
            <a:r>
              <a:rPr lang="it-IT" b="0" dirty="0" err="1"/>
              <a:t>drei</a:t>
            </a:r>
            <a:r>
              <a:rPr lang="it-IT" b="0" dirty="0"/>
              <a:t>  </a:t>
            </a:r>
            <a:r>
              <a:rPr lang="it-IT" b="0" dirty="0" err="1"/>
              <a:t>Generationen</a:t>
            </a:r>
            <a:r>
              <a:rPr lang="it-IT" b="0" dirty="0"/>
              <a:t> </a:t>
            </a:r>
            <a:r>
              <a:rPr lang="it-IT" b="0" dirty="0" err="1"/>
              <a:t>hinweg</a:t>
            </a:r>
            <a:r>
              <a:rPr lang="it-IT" b="0" dirty="0"/>
              <a:t> </a:t>
            </a:r>
            <a:r>
              <a:rPr lang="it-IT" b="0" dirty="0" err="1"/>
              <a:t>aber</a:t>
            </a:r>
            <a:r>
              <a:rPr lang="it-IT" b="0" dirty="0"/>
              <a:t> </a:t>
            </a:r>
            <a:r>
              <a:rPr lang="it-IT" b="0" dirty="0" err="1"/>
              <a:t>abgeschwächt</a:t>
            </a:r>
            <a:r>
              <a:rPr lang="it-IT" b="0" dirty="0"/>
              <a:t> </a:t>
            </a:r>
            <a:r>
              <a:rPr lang="it-IT" b="0" dirty="0">
                <a:solidFill>
                  <a:schemeClr val="bg1">
                    <a:lumMod val="50000"/>
                  </a:schemeClr>
                </a:solidFill>
              </a:rPr>
              <a:t>(</a:t>
            </a:r>
            <a:r>
              <a:rPr lang="it-IT" b="0" dirty="0" err="1">
                <a:solidFill>
                  <a:schemeClr val="bg1">
                    <a:lumMod val="50000"/>
                  </a:schemeClr>
                </a:solidFill>
              </a:rPr>
              <a:t>auch</a:t>
            </a:r>
            <a:r>
              <a:rPr lang="it-IT" b="0" dirty="0">
                <a:solidFill>
                  <a:schemeClr val="bg1">
                    <a:lumMod val="50000"/>
                  </a:schemeClr>
                </a:solidFill>
              </a:rPr>
              <a:t> </a:t>
            </a:r>
            <a:r>
              <a:rPr lang="it-IT" b="0" dirty="0" err="1">
                <a:solidFill>
                  <a:schemeClr val="bg1">
                    <a:lumMod val="50000"/>
                  </a:schemeClr>
                </a:solidFill>
              </a:rPr>
              <a:t>aufgrund</a:t>
            </a:r>
            <a:r>
              <a:rPr lang="it-IT" b="0" dirty="0">
                <a:solidFill>
                  <a:schemeClr val="bg1">
                    <a:lumMod val="50000"/>
                  </a:schemeClr>
                </a:solidFill>
              </a:rPr>
              <a:t> </a:t>
            </a:r>
            <a:r>
              <a:rPr lang="it-IT" b="0" dirty="0" err="1">
                <a:solidFill>
                  <a:schemeClr val="bg1">
                    <a:lumMod val="50000"/>
                  </a:schemeClr>
                </a:solidFill>
              </a:rPr>
              <a:t>des</a:t>
            </a:r>
            <a:r>
              <a:rPr lang="it-IT" b="0" dirty="0">
                <a:solidFill>
                  <a:schemeClr val="bg1">
                    <a:lumMod val="50000"/>
                  </a:schemeClr>
                </a:solidFill>
              </a:rPr>
              <a:t> </a:t>
            </a:r>
            <a:r>
              <a:rPr lang="it-IT" b="0" dirty="0" err="1">
                <a:solidFill>
                  <a:schemeClr val="bg1">
                    <a:lumMod val="50000"/>
                  </a:schemeClr>
                </a:solidFill>
              </a:rPr>
              <a:t>höheren</a:t>
            </a:r>
            <a:r>
              <a:rPr lang="it-IT" b="0" dirty="0">
                <a:solidFill>
                  <a:schemeClr val="bg1">
                    <a:lumMod val="50000"/>
                  </a:schemeClr>
                </a:solidFill>
              </a:rPr>
              <a:t> </a:t>
            </a:r>
            <a:r>
              <a:rPr lang="it-IT" b="0" dirty="0" err="1">
                <a:solidFill>
                  <a:schemeClr val="bg1">
                    <a:lumMod val="50000"/>
                  </a:schemeClr>
                </a:solidFill>
              </a:rPr>
              <a:t>Augsgangsniveaus</a:t>
            </a:r>
            <a:r>
              <a:rPr lang="it-IT" b="0" dirty="0">
                <a:solidFill>
                  <a:schemeClr val="bg1">
                    <a:lumMod val="50000"/>
                  </a:schemeClr>
                </a:solidFill>
              </a:rPr>
              <a:t>)</a:t>
            </a:r>
          </a:p>
        </p:txBody>
      </p:sp>
      <p:sp>
        <p:nvSpPr>
          <p:cNvPr id="5" name="Textplatzhalter 4">
            <a:extLst>
              <a:ext uri="{FF2B5EF4-FFF2-40B4-BE49-F238E27FC236}">
                <a16:creationId xmlns:a16="http://schemas.microsoft.com/office/drawing/2014/main" id="{30237DE1-FE53-B607-3B0C-58533DEAD6E6}"/>
              </a:ext>
            </a:extLst>
          </p:cNvPr>
          <p:cNvSpPr>
            <a:spLocks noGrp="1"/>
          </p:cNvSpPr>
          <p:nvPr>
            <p:ph type="body" sz="quarter" idx="32"/>
          </p:nvPr>
        </p:nvSpPr>
        <p:spPr/>
        <p:txBody>
          <a:bodyPr>
            <a:normAutofit fontScale="92500" lnSpcReduction="10000"/>
          </a:bodyPr>
          <a:lstStyle/>
          <a:p>
            <a:endParaRPr lang="de-DE" dirty="0"/>
          </a:p>
        </p:txBody>
      </p:sp>
      <p:pic>
        <p:nvPicPr>
          <p:cNvPr id="7" name="Picture 6">
            <a:extLst>
              <a:ext uri="{FF2B5EF4-FFF2-40B4-BE49-F238E27FC236}">
                <a16:creationId xmlns:a16="http://schemas.microsoft.com/office/drawing/2014/main" id="{753CDF20-8477-C199-FB85-79D88DE6A8CC}"/>
              </a:ext>
            </a:extLst>
          </p:cNvPr>
          <p:cNvPicPr>
            <a:picLocks noChangeAspect="1"/>
          </p:cNvPicPr>
          <p:nvPr/>
        </p:nvPicPr>
        <p:blipFill>
          <a:blip r:embed="rId3"/>
          <a:stretch>
            <a:fillRect/>
          </a:stretch>
        </p:blipFill>
        <p:spPr>
          <a:xfrm>
            <a:off x="5405120" y="1380147"/>
            <a:ext cx="6458008" cy="4498138"/>
          </a:xfrm>
          <a:prstGeom prst="rect">
            <a:avLst/>
          </a:prstGeom>
        </p:spPr>
      </p:pic>
      <p:sp>
        <p:nvSpPr>
          <p:cNvPr id="9" name="Textplatzhalter 8">
            <a:extLst>
              <a:ext uri="{FF2B5EF4-FFF2-40B4-BE49-F238E27FC236}">
                <a16:creationId xmlns:a16="http://schemas.microsoft.com/office/drawing/2014/main" id="{1AE1C52B-6AEA-D802-527C-14C55D5B7310}"/>
              </a:ext>
            </a:extLst>
          </p:cNvPr>
          <p:cNvSpPr>
            <a:spLocks noGrp="1"/>
          </p:cNvSpPr>
          <p:nvPr>
            <p:ph type="body" sz="quarter" idx="11"/>
          </p:nvPr>
        </p:nvSpPr>
        <p:spPr/>
        <p:txBody>
          <a:bodyPr/>
          <a:lstStyle/>
          <a:p>
            <a:r>
              <a:rPr lang="de-DE" dirty="0"/>
              <a:t>Bildungsgrad</a:t>
            </a:r>
          </a:p>
        </p:txBody>
      </p:sp>
      <p:sp>
        <p:nvSpPr>
          <p:cNvPr id="3" name="Textplatzhalter 15">
            <a:extLst>
              <a:ext uri="{FF2B5EF4-FFF2-40B4-BE49-F238E27FC236}">
                <a16:creationId xmlns:a16="http://schemas.microsoft.com/office/drawing/2014/main" id="{B1112FB6-3916-39F2-B109-857D70EBBECD}"/>
              </a:ext>
            </a:extLst>
          </p:cNvPr>
          <p:cNvSpPr txBox="1">
            <a:spLocks/>
          </p:cNvSpPr>
          <p:nvPr/>
        </p:nvSpPr>
        <p:spPr>
          <a:xfrm>
            <a:off x="467995" y="1214170"/>
            <a:ext cx="11252947" cy="3817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Allgemeines Bildungsniveau</a:t>
            </a:r>
          </a:p>
        </p:txBody>
      </p:sp>
    </p:spTree>
    <p:extLst>
      <p:ext uri="{BB962C8B-B14F-4D97-AF65-F5344CB8AC3E}">
        <p14:creationId xmlns:p14="http://schemas.microsoft.com/office/powerpoint/2010/main" val="53607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538EC1-BE6E-2E85-EFCC-EB667B138FED}"/>
              </a:ext>
            </a:extLst>
          </p:cNvPr>
          <p:cNvSpPr>
            <a:spLocks noGrp="1"/>
          </p:cNvSpPr>
          <p:nvPr>
            <p:ph type="body" sz="quarter" idx="29"/>
          </p:nvPr>
        </p:nvSpPr>
        <p:spPr/>
        <p:txBody>
          <a:bodyPr/>
          <a:lstStyle/>
          <a:p>
            <a:endParaRPr lang="de-DE" dirty="0"/>
          </a:p>
          <a:p>
            <a:endParaRPr lang="de-DE" sz="1800" dirty="0">
              <a:solidFill>
                <a:schemeClr val="tx1"/>
              </a:solidFill>
              <a:latin typeface="+mn-lt"/>
              <a:cs typeface="+mn-cs"/>
            </a:endParaRPr>
          </a:p>
        </p:txBody>
      </p:sp>
      <p:sp>
        <p:nvSpPr>
          <p:cNvPr id="5" name="Textplatzhalter 4">
            <a:extLst>
              <a:ext uri="{FF2B5EF4-FFF2-40B4-BE49-F238E27FC236}">
                <a16:creationId xmlns:a16="http://schemas.microsoft.com/office/drawing/2014/main" id="{30237DE1-FE53-B607-3B0C-58533DEAD6E6}"/>
              </a:ext>
            </a:extLst>
          </p:cNvPr>
          <p:cNvSpPr>
            <a:spLocks noGrp="1"/>
          </p:cNvSpPr>
          <p:nvPr>
            <p:ph type="body" sz="quarter" idx="32"/>
          </p:nvPr>
        </p:nvSpPr>
        <p:spPr/>
        <p:txBody>
          <a:bodyPr>
            <a:normAutofit fontScale="92500" lnSpcReduction="10000"/>
          </a:bodyPr>
          <a:lstStyle/>
          <a:p>
            <a:endParaRPr lang="de-DE" dirty="0"/>
          </a:p>
        </p:txBody>
      </p:sp>
      <p:sp>
        <p:nvSpPr>
          <p:cNvPr id="11" name="CasellaDiTesto 7">
            <a:extLst>
              <a:ext uri="{FF2B5EF4-FFF2-40B4-BE49-F238E27FC236}">
                <a16:creationId xmlns:a16="http://schemas.microsoft.com/office/drawing/2014/main" id="{9041009A-81CC-0B1D-6DC7-0C0DB6D0804C}"/>
              </a:ext>
            </a:extLst>
          </p:cNvPr>
          <p:cNvSpPr txBox="1"/>
          <p:nvPr/>
        </p:nvSpPr>
        <p:spPr>
          <a:xfrm>
            <a:off x="467994" y="2934132"/>
            <a:ext cx="3418205" cy="1631216"/>
          </a:xfrm>
          <a:prstGeom prst="rect">
            <a:avLst/>
          </a:prstGeom>
          <a:noFill/>
        </p:spPr>
        <p:txBody>
          <a:bodyPr wrap="square">
            <a:spAutoFit/>
          </a:bodyPr>
          <a:lstStyle/>
          <a:p>
            <a:r>
              <a:rPr lang="de-DE" sz="2000" dirty="0">
                <a:solidFill>
                  <a:schemeClr val="bg1">
                    <a:lumMod val="50000"/>
                  </a:schemeClr>
                </a:solidFill>
              </a:rPr>
              <a:t>Personen mit mindestens einem </a:t>
            </a:r>
            <a:r>
              <a:rPr lang="de-DE" sz="2000" dirty="0">
                <a:solidFill>
                  <a:schemeClr val="tx2"/>
                </a:solidFill>
              </a:rPr>
              <a:t>Elternteil mit Hochschulabschluss </a:t>
            </a:r>
            <a:r>
              <a:rPr lang="de-DE" sz="2000" dirty="0">
                <a:solidFill>
                  <a:schemeClr val="bg1">
                    <a:lumMod val="50000"/>
                  </a:schemeClr>
                </a:solidFill>
              </a:rPr>
              <a:t>haben deutlich </a:t>
            </a:r>
            <a:r>
              <a:rPr lang="de-DE" sz="2000" dirty="0">
                <a:solidFill>
                  <a:schemeClr val="tx2"/>
                </a:solidFill>
              </a:rPr>
              <a:t>größere Chancen auf </a:t>
            </a:r>
            <a:r>
              <a:rPr lang="de-DE" sz="2000" dirty="0">
                <a:solidFill>
                  <a:schemeClr val="bg1">
                    <a:lumMod val="50000"/>
                  </a:schemeClr>
                </a:solidFill>
              </a:rPr>
              <a:t>einen</a:t>
            </a:r>
            <a:r>
              <a:rPr lang="de-DE" sz="2000" dirty="0">
                <a:solidFill>
                  <a:schemeClr val="tx2"/>
                </a:solidFill>
              </a:rPr>
              <a:t> hohen Bildungsabschluss</a:t>
            </a:r>
          </a:p>
        </p:txBody>
      </p:sp>
      <p:pic>
        <p:nvPicPr>
          <p:cNvPr id="12" name="Grafik 11">
            <a:extLst>
              <a:ext uri="{FF2B5EF4-FFF2-40B4-BE49-F238E27FC236}">
                <a16:creationId xmlns:a16="http://schemas.microsoft.com/office/drawing/2014/main" id="{7E2DCA22-FF19-F55B-402A-4CDD0B828274}"/>
              </a:ext>
            </a:extLst>
          </p:cNvPr>
          <p:cNvPicPr>
            <a:picLocks noChangeAspect="1"/>
          </p:cNvPicPr>
          <p:nvPr/>
        </p:nvPicPr>
        <p:blipFill>
          <a:blip r:embed="rId3"/>
          <a:stretch>
            <a:fillRect/>
          </a:stretch>
        </p:blipFill>
        <p:spPr>
          <a:xfrm>
            <a:off x="4627475" y="2549899"/>
            <a:ext cx="7199792" cy="2707459"/>
          </a:xfrm>
          <a:prstGeom prst="rect">
            <a:avLst/>
          </a:prstGeom>
        </p:spPr>
      </p:pic>
      <p:sp>
        <p:nvSpPr>
          <p:cNvPr id="14" name="Textplatzhalter 13">
            <a:extLst>
              <a:ext uri="{FF2B5EF4-FFF2-40B4-BE49-F238E27FC236}">
                <a16:creationId xmlns:a16="http://schemas.microsoft.com/office/drawing/2014/main" id="{B79F88FB-256D-6E8B-2546-22B80A267739}"/>
              </a:ext>
            </a:extLst>
          </p:cNvPr>
          <p:cNvSpPr>
            <a:spLocks noGrp="1"/>
          </p:cNvSpPr>
          <p:nvPr>
            <p:ph type="body" sz="quarter" idx="11"/>
          </p:nvPr>
        </p:nvSpPr>
        <p:spPr/>
        <p:txBody>
          <a:bodyPr/>
          <a:lstStyle/>
          <a:p>
            <a:r>
              <a:rPr lang="de-DE" dirty="0"/>
              <a:t>Bildungsgrad</a:t>
            </a:r>
          </a:p>
        </p:txBody>
      </p:sp>
      <p:sp>
        <p:nvSpPr>
          <p:cNvPr id="16" name="Textplatzhalter 15">
            <a:extLst>
              <a:ext uri="{FF2B5EF4-FFF2-40B4-BE49-F238E27FC236}">
                <a16:creationId xmlns:a16="http://schemas.microsoft.com/office/drawing/2014/main" id="{28723D38-C5D9-D375-5789-D6972F700338}"/>
              </a:ext>
            </a:extLst>
          </p:cNvPr>
          <p:cNvSpPr>
            <a:spLocks noGrp="1"/>
          </p:cNvSpPr>
          <p:nvPr>
            <p:ph type="body" sz="quarter" idx="31"/>
          </p:nvPr>
        </p:nvSpPr>
        <p:spPr/>
        <p:txBody>
          <a:bodyPr/>
          <a:lstStyle/>
          <a:p>
            <a:r>
              <a:rPr lang="de-DE" dirty="0"/>
              <a:t>Chancen auf Hochschulabschluss</a:t>
            </a:r>
          </a:p>
        </p:txBody>
      </p:sp>
    </p:spTree>
    <p:extLst>
      <p:ext uri="{BB962C8B-B14F-4D97-AF65-F5344CB8AC3E}">
        <p14:creationId xmlns:p14="http://schemas.microsoft.com/office/powerpoint/2010/main" val="4213304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538EC1-BE6E-2E85-EFCC-EB667B138FED}"/>
              </a:ext>
            </a:extLst>
          </p:cNvPr>
          <p:cNvSpPr>
            <a:spLocks noGrp="1"/>
          </p:cNvSpPr>
          <p:nvPr>
            <p:ph type="body" sz="quarter" idx="29"/>
          </p:nvPr>
        </p:nvSpPr>
        <p:spPr>
          <a:xfrm>
            <a:off x="467998" y="1802921"/>
            <a:ext cx="11252947" cy="1288149"/>
          </a:xfrm>
        </p:spPr>
        <p:txBody>
          <a:bodyPr/>
          <a:lstStyle/>
          <a:p>
            <a:endParaRPr lang="de-DE" dirty="0"/>
          </a:p>
          <a:p>
            <a:endParaRPr lang="de-DE" sz="1800" dirty="0">
              <a:solidFill>
                <a:schemeClr val="tx1"/>
              </a:solidFill>
              <a:latin typeface="+mn-lt"/>
              <a:cs typeface="+mn-cs"/>
            </a:endParaRPr>
          </a:p>
        </p:txBody>
      </p:sp>
      <p:sp>
        <p:nvSpPr>
          <p:cNvPr id="3" name="Textplatzhalter 2">
            <a:extLst>
              <a:ext uri="{FF2B5EF4-FFF2-40B4-BE49-F238E27FC236}">
                <a16:creationId xmlns:a16="http://schemas.microsoft.com/office/drawing/2014/main" id="{2E32BCD2-FF53-13D3-590A-64F128433213}"/>
              </a:ext>
            </a:extLst>
          </p:cNvPr>
          <p:cNvSpPr>
            <a:spLocks noGrp="1"/>
          </p:cNvSpPr>
          <p:nvPr>
            <p:ph type="body" sz="quarter" idx="11"/>
          </p:nvPr>
        </p:nvSpPr>
        <p:spPr>
          <a:xfrm>
            <a:off x="467995" y="588497"/>
            <a:ext cx="10994667" cy="837282"/>
          </a:xfrm>
        </p:spPr>
        <p:txBody>
          <a:bodyPr/>
          <a:lstStyle/>
          <a:p>
            <a:r>
              <a:rPr lang="de-DE" dirty="0">
                <a:latin typeface="Calibri"/>
                <a:cs typeface="Calibri"/>
              </a:rPr>
              <a:t>Berufsklassen </a:t>
            </a:r>
          </a:p>
        </p:txBody>
      </p:sp>
      <p:sp>
        <p:nvSpPr>
          <p:cNvPr id="5" name="Textplatzhalter 4">
            <a:extLst>
              <a:ext uri="{FF2B5EF4-FFF2-40B4-BE49-F238E27FC236}">
                <a16:creationId xmlns:a16="http://schemas.microsoft.com/office/drawing/2014/main" id="{30237DE1-FE53-B607-3B0C-58533DEAD6E6}"/>
              </a:ext>
            </a:extLst>
          </p:cNvPr>
          <p:cNvSpPr>
            <a:spLocks noGrp="1"/>
          </p:cNvSpPr>
          <p:nvPr>
            <p:ph type="body" sz="quarter" idx="32"/>
          </p:nvPr>
        </p:nvSpPr>
        <p:spPr/>
        <p:txBody>
          <a:bodyPr>
            <a:normAutofit fontScale="92500" lnSpcReduction="10000"/>
          </a:bodyPr>
          <a:lstStyle/>
          <a:p>
            <a:endParaRPr lang="de-DE"/>
          </a:p>
        </p:txBody>
      </p:sp>
      <p:sp>
        <p:nvSpPr>
          <p:cNvPr id="12" name="CasellaDiTesto 11">
            <a:extLst>
              <a:ext uri="{FF2B5EF4-FFF2-40B4-BE49-F238E27FC236}">
                <a16:creationId xmlns:a16="http://schemas.microsoft.com/office/drawing/2014/main" id="{87D8E52F-4ECE-4AC4-B1F2-2708A273F0C2}"/>
              </a:ext>
            </a:extLst>
          </p:cNvPr>
          <p:cNvSpPr txBox="1"/>
          <p:nvPr/>
        </p:nvSpPr>
        <p:spPr>
          <a:xfrm>
            <a:off x="467995" y="2488822"/>
            <a:ext cx="2751095" cy="3477875"/>
          </a:xfrm>
          <a:prstGeom prst="rect">
            <a:avLst/>
          </a:prstGeom>
          <a:noFill/>
        </p:spPr>
        <p:txBody>
          <a:bodyPr wrap="square">
            <a:spAutoFit/>
          </a:bodyPr>
          <a:lstStyle/>
          <a:p>
            <a:r>
              <a:rPr lang="it-IT" sz="2000" b="0" dirty="0" err="1">
                <a:solidFill>
                  <a:schemeClr val="tx1">
                    <a:lumMod val="50000"/>
                    <a:lumOff val="50000"/>
                  </a:schemeClr>
                </a:solidFill>
              </a:rPr>
              <a:t>Methode</a:t>
            </a:r>
            <a:r>
              <a:rPr lang="it-IT" sz="2000" b="0" dirty="0">
                <a:solidFill>
                  <a:schemeClr val="tx1">
                    <a:lumMod val="50000"/>
                    <a:lumOff val="50000"/>
                  </a:schemeClr>
                </a:solidFill>
              </a:rPr>
              <a:t> </a:t>
            </a:r>
            <a:r>
              <a:rPr lang="it-IT" sz="2000" b="0" dirty="0" err="1">
                <a:solidFill>
                  <a:schemeClr val="tx1">
                    <a:lumMod val="50000"/>
                    <a:lumOff val="50000"/>
                  </a:schemeClr>
                </a:solidFill>
              </a:rPr>
              <a:t>des</a:t>
            </a:r>
            <a:r>
              <a:rPr lang="it-IT" sz="2000" b="0" dirty="0">
                <a:solidFill>
                  <a:schemeClr val="tx1">
                    <a:lumMod val="50000"/>
                    <a:lumOff val="50000"/>
                  </a:schemeClr>
                </a:solidFill>
              </a:rPr>
              <a:t> «</a:t>
            </a:r>
            <a:r>
              <a:rPr lang="it-IT" sz="2000" b="0" dirty="0" err="1">
                <a:solidFill>
                  <a:schemeClr val="tx2"/>
                </a:solidFill>
              </a:rPr>
              <a:t>dominance</a:t>
            </a:r>
            <a:r>
              <a:rPr lang="it-IT" sz="2000" b="0" dirty="0">
                <a:solidFill>
                  <a:schemeClr val="tx2"/>
                </a:solidFill>
              </a:rPr>
              <a:t> </a:t>
            </a:r>
            <a:r>
              <a:rPr lang="it-IT" sz="2000" b="0" dirty="0" err="1">
                <a:solidFill>
                  <a:schemeClr val="tx2"/>
                </a:solidFill>
              </a:rPr>
              <a:t>approach</a:t>
            </a:r>
            <a:r>
              <a:rPr lang="it-IT" sz="2000" b="0" dirty="0">
                <a:solidFill>
                  <a:schemeClr val="tx1">
                    <a:lumMod val="50000"/>
                    <a:lumOff val="50000"/>
                  </a:schemeClr>
                </a:solidFill>
              </a:rPr>
              <a:t>» (d. h. </a:t>
            </a:r>
            <a:r>
              <a:rPr lang="it-IT" sz="2000" b="0" dirty="0" err="1">
                <a:solidFill>
                  <a:schemeClr val="tx1">
                    <a:lumMod val="50000"/>
                    <a:lumOff val="50000"/>
                  </a:schemeClr>
                </a:solidFill>
              </a:rPr>
              <a:t>Elternteil</a:t>
            </a:r>
            <a:r>
              <a:rPr lang="it-IT" sz="2000" b="0" dirty="0">
                <a:solidFill>
                  <a:schemeClr val="tx1">
                    <a:lumMod val="50000"/>
                    <a:lumOff val="50000"/>
                  </a:schemeClr>
                </a:solidFill>
              </a:rPr>
              <a:t> in </a:t>
            </a:r>
            <a:r>
              <a:rPr lang="it-IT" sz="2000" b="0" dirty="0" err="1">
                <a:solidFill>
                  <a:schemeClr val="tx1">
                    <a:lumMod val="50000"/>
                    <a:lumOff val="50000"/>
                  </a:schemeClr>
                </a:solidFill>
              </a:rPr>
              <a:t>höherer</a:t>
            </a:r>
            <a:r>
              <a:rPr lang="it-IT" sz="2000" b="0" dirty="0">
                <a:solidFill>
                  <a:schemeClr val="tx1">
                    <a:lumMod val="50000"/>
                    <a:lumOff val="50000"/>
                  </a:schemeClr>
                </a:solidFill>
              </a:rPr>
              <a:t> </a:t>
            </a:r>
            <a:r>
              <a:rPr lang="it-IT" sz="2000" b="0" dirty="0" err="1">
                <a:solidFill>
                  <a:schemeClr val="tx1">
                    <a:lumMod val="50000"/>
                    <a:lumOff val="50000"/>
                  </a:schemeClr>
                </a:solidFill>
              </a:rPr>
              <a:t>Berufsklasse</a:t>
            </a:r>
            <a:r>
              <a:rPr lang="it-IT" sz="2000" b="0" dirty="0">
                <a:solidFill>
                  <a:schemeClr val="tx1">
                    <a:lumMod val="50000"/>
                    <a:lumOff val="50000"/>
                  </a:schemeClr>
                </a:solidFill>
              </a:rPr>
              <a:t>)</a:t>
            </a:r>
          </a:p>
          <a:p>
            <a:endParaRPr lang="it-IT" sz="2000" dirty="0">
              <a:solidFill>
                <a:schemeClr val="tx1">
                  <a:lumMod val="50000"/>
                  <a:lumOff val="50000"/>
                </a:schemeClr>
              </a:solidFill>
            </a:endParaRPr>
          </a:p>
          <a:p>
            <a:r>
              <a:rPr lang="de-DE" sz="2000" dirty="0">
                <a:solidFill>
                  <a:schemeClr val="tx2"/>
                </a:solidFill>
              </a:rPr>
              <a:t>Wirtschaftliche Modernisierung </a:t>
            </a:r>
            <a:r>
              <a:rPr lang="de-DE" sz="2000" dirty="0">
                <a:solidFill>
                  <a:schemeClr val="bg1">
                    <a:lumMod val="50000"/>
                  </a:schemeClr>
                </a:solidFill>
              </a:rPr>
              <a:t>und</a:t>
            </a:r>
            <a:r>
              <a:rPr lang="de-DE" sz="2000" dirty="0">
                <a:solidFill>
                  <a:schemeClr val="tx2"/>
                </a:solidFill>
              </a:rPr>
              <a:t> Tertiärisierung</a:t>
            </a:r>
            <a:r>
              <a:rPr lang="de-DE" sz="2000" dirty="0">
                <a:solidFill>
                  <a:schemeClr val="tx1">
                    <a:lumMod val="50000"/>
                    <a:lumOff val="50000"/>
                  </a:schemeClr>
                </a:solidFill>
              </a:rPr>
              <a:t> haben die Beschäftigungsstruktur stark verändert</a:t>
            </a:r>
            <a:endParaRPr lang="it-IT" sz="2000" dirty="0">
              <a:solidFill>
                <a:schemeClr val="tx1">
                  <a:lumMod val="50000"/>
                  <a:lumOff val="50000"/>
                </a:schemeClr>
              </a:solidFill>
            </a:endParaRPr>
          </a:p>
          <a:p>
            <a:endParaRPr lang="it-IT" sz="2000" b="0" dirty="0">
              <a:solidFill>
                <a:schemeClr val="tx1">
                  <a:lumMod val="50000"/>
                  <a:lumOff val="50000"/>
                </a:schemeClr>
              </a:solidFill>
            </a:endParaRPr>
          </a:p>
        </p:txBody>
      </p:sp>
      <p:pic>
        <p:nvPicPr>
          <p:cNvPr id="8" name="Picture 7">
            <a:extLst>
              <a:ext uri="{FF2B5EF4-FFF2-40B4-BE49-F238E27FC236}">
                <a16:creationId xmlns:a16="http://schemas.microsoft.com/office/drawing/2014/main" id="{75CF35BF-C32C-EBD8-4C7C-8C6BE6359FE8}"/>
              </a:ext>
            </a:extLst>
          </p:cNvPr>
          <p:cNvPicPr>
            <a:picLocks noChangeAspect="1"/>
          </p:cNvPicPr>
          <p:nvPr/>
        </p:nvPicPr>
        <p:blipFill rotWithShape="1">
          <a:blip r:embed="rId3"/>
          <a:srcRect t="4580"/>
          <a:stretch/>
        </p:blipFill>
        <p:spPr>
          <a:xfrm>
            <a:off x="3542101" y="1802921"/>
            <a:ext cx="8535785" cy="4541902"/>
          </a:xfrm>
          <a:prstGeom prst="rect">
            <a:avLst/>
          </a:prstGeom>
        </p:spPr>
      </p:pic>
      <p:sp>
        <p:nvSpPr>
          <p:cNvPr id="10" name="Textplatzhalter 9">
            <a:extLst>
              <a:ext uri="{FF2B5EF4-FFF2-40B4-BE49-F238E27FC236}">
                <a16:creationId xmlns:a16="http://schemas.microsoft.com/office/drawing/2014/main" id="{628B7CA7-820D-B4BC-86B9-7E8745B523BB}"/>
              </a:ext>
            </a:extLst>
          </p:cNvPr>
          <p:cNvSpPr>
            <a:spLocks noGrp="1"/>
          </p:cNvSpPr>
          <p:nvPr>
            <p:ph type="body" sz="quarter" idx="31"/>
          </p:nvPr>
        </p:nvSpPr>
        <p:spPr/>
        <p:txBody>
          <a:bodyPr/>
          <a:lstStyle/>
          <a:p>
            <a:r>
              <a:rPr lang="de-DE" dirty="0"/>
              <a:t>Beschäftigungsstruktur nach </a:t>
            </a:r>
            <a:r>
              <a:rPr lang="de-DE" dirty="0" err="1"/>
              <a:t>ESeG</a:t>
            </a:r>
            <a:r>
              <a:rPr lang="de-DE" dirty="0"/>
              <a:t>-Berufsklassen</a:t>
            </a:r>
          </a:p>
        </p:txBody>
      </p:sp>
    </p:spTree>
    <p:extLst>
      <p:ext uri="{BB962C8B-B14F-4D97-AF65-F5344CB8AC3E}">
        <p14:creationId xmlns:p14="http://schemas.microsoft.com/office/powerpoint/2010/main" val="377177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23531102-C54F-2444-5EF3-2847FA8A97F4}"/>
              </a:ext>
            </a:extLst>
          </p:cNvPr>
          <p:cNvSpPr>
            <a:spLocks noGrp="1"/>
          </p:cNvSpPr>
          <p:nvPr>
            <p:ph type="body" sz="quarter" idx="15"/>
          </p:nvPr>
        </p:nvSpPr>
        <p:spPr/>
        <p:txBody>
          <a:bodyPr/>
          <a:lstStyle/>
          <a:p>
            <a:r>
              <a:rPr lang="de-DE"/>
              <a:t>Übersicht</a:t>
            </a:r>
            <a:endParaRPr lang="en-US"/>
          </a:p>
        </p:txBody>
      </p:sp>
      <p:sp>
        <p:nvSpPr>
          <p:cNvPr id="12" name="Textplatzhalter 11">
            <a:extLst>
              <a:ext uri="{FF2B5EF4-FFF2-40B4-BE49-F238E27FC236}">
                <a16:creationId xmlns:a16="http://schemas.microsoft.com/office/drawing/2014/main" id="{CE4481CD-6B19-4274-017C-4D2F5042772F}"/>
              </a:ext>
            </a:extLst>
          </p:cNvPr>
          <p:cNvSpPr>
            <a:spLocks noGrp="1"/>
          </p:cNvSpPr>
          <p:nvPr>
            <p:ph type="body" sz="quarter" idx="31"/>
          </p:nvPr>
        </p:nvSpPr>
        <p:spPr/>
        <p:txBody>
          <a:bodyPr/>
          <a:lstStyle/>
          <a:p>
            <a:endParaRPr lang="en-US"/>
          </a:p>
        </p:txBody>
      </p:sp>
      <p:sp>
        <p:nvSpPr>
          <p:cNvPr id="16" name="Freeform 498">
            <a:extLst>
              <a:ext uri="{FF2B5EF4-FFF2-40B4-BE49-F238E27FC236}">
                <a16:creationId xmlns:a16="http://schemas.microsoft.com/office/drawing/2014/main" id="{77F90B4A-66F1-2D7A-07E2-B9F1D33F7A16}"/>
              </a:ext>
            </a:extLst>
          </p:cNvPr>
          <p:cNvSpPr>
            <a:spLocks noEditPoints="1"/>
          </p:cNvSpPr>
          <p:nvPr/>
        </p:nvSpPr>
        <p:spPr bwMode="auto">
          <a:xfrm>
            <a:off x="1407081" y="3096972"/>
            <a:ext cx="897762" cy="903090"/>
          </a:xfrm>
          <a:custGeom>
            <a:avLst/>
            <a:gdLst>
              <a:gd name="T0" fmla="*/ 130 w 185"/>
              <a:gd name="T1" fmla="*/ 60 h 186"/>
              <a:gd name="T2" fmla="*/ 130 w 185"/>
              <a:gd name="T3" fmla="*/ 51 h 186"/>
              <a:gd name="T4" fmla="*/ 101 w 185"/>
              <a:gd name="T5" fmla="*/ 55 h 186"/>
              <a:gd name="T6" fmla="*/ 105 w 185"/>
              <a:gd name="T7" fmla="*/ 76 h 186"/>
              <a:gd name="T8" fmla="*/ 152 w 185"/>
              <a:gd name="T9" fmla="*/ 72 h 186"/>
              <a:gd name="T10" fmla="*/ 105 w 185"/>
              <a:gd name="T11" fmla="*/ 68 h 186"/>
              <a:gd name="T12" fmla="*/ 105 w 185"/>
              <a:gd name="T13" fmla="*/ 76 h 186"/>
              <a:gd name="T14" fmla="*/ 122 w 185"/>
              <a:gd name="T15" fmla="*/ 93 h 186"/>
              <a:gd name="T16" fmla="*/ 122 w 185"/>
              <a:gd name="T17" fmla="*/ 85 h 186"/>
              <a:gd name="T18" fmla="*/ 101 w 185"/>
              <a:gd name="T19" fmla="*/ 89 h 186"/>
              <a:gd name="T20" fmla="*/ 177 w 185"/>
              <a:gd name="T21" fmla="*/ 9 h 186"/>
              <a:gd name="T22" fmla="*/ 92 w 185"/>
              <a:gd name="T23" fmla="*/ 0 h 186"/>
              <a:gd name="T24" fmla="*/ 8 w 185"/>
              <a:gd name="T25" fmla="*/ 9 h 186"/>
              <a:gd name="T26" fmla="*/ 0 w 185"/>
              <a:gd name="T27" fmla="*/ 26 h 186"/>
              <a:gd name="T28" fmla="*/ 8 w 185"/>
              <a:gd name="T29" fmla="*/ 135 h 186"/>
              <a:gd name="T30" fmla="*/ 88 w 185"/>
              <a:gd name="T31" fmla="*/ 144 h 186"/>
              <a:gd name="T32" fmla="*/ 64 w 185"/>
              <a:gd name="T33" fmla="*/ 179 h 186"/>
              <a:gd name="T34" fmla="*/ 67 w 185"/>
              <a:gd name="T35" fmla="*/ 186 h 186"/>
              <a:gd name="T36" fmla="*/ 92 w 185"/>
              <a:gd name="T37" fmla="*/ 163 h 186"/>
              <a:gd name="T38" fmla="*/ 118 w 185"/>
              <a:gd name="T39" fmla="*/ 186 h 186"/>
              <a:gd name="T40" fmla="*/ 121 w 185"/>
              <a:gd name="T41" fmla="*/ 179 h 186"/>
              <a:gd name="T42" fmla="*/ 97 w 185"/>
              <a:gd name="T43" fmla="*/ 144 h 186"/>
              <a:gd name="T44" fmla="*/ 177 w 185"/>
              <a:gd name="T45" fmla="*/ 135 h 186"/>
              <a:gd name="T46" fmla="*/ 185 w 185"/>
              <a:gd name="T47" fmla="*/ 26 h 186"/>
              <a:gd name="T48" fmla="*/ 177 w 185"/>
              <a:gd name="T49" fmla="*/ 9 h 186"/>
              <a:gd name="T50" fmla="*/ 17 w 185"/>
              <a:gd name="T51" fmla="*/ 135 h 186"/>
              <a:gd name="T52" fmla="*/ 168 w 185"/>
              <a:gd name="T53" fmla="*/ 34 h 186"/>
              <a:gd name="T54" fmla="*/ 177 w 185"/>
              <a:gd name="T55" fmla="*/ 26 h 186"/>
              <a:gd name="T56" fmla="*/ 8 w 185"/>
              <a:gd name="T57" fmla="*/ 17 h 186"/>
              <a:gd name="T58" fmla="*/ 177 w 185"/>
              <a:gd name="T59" fmla="*/ 26 h 186"/>
              <a:gd name="T60" fmla="*/ 147 w 185"/>
              <a:gd name="T61" fmla="*/ 110 h 186"/>
              <a:gd name="T62" fmla="*/ 147 w 185"/>
              <a:gd name="T63" fmla="*/ 102 h 186"/>
              <a:gd name="T64" fmla="*/ 101 w 185"/>
              <a:gd name="T65" fmla="*/ 106 h 186"/>
              <a:gd name="T66" fmla="*/ 42 w 185"/>
              <a:gd name="T67" fmla="*/ 110 h 186"/>
              <a:gd name="T68" fmla="*/ 84 w 185"/>
              <a:gd name="T69" fmla="*/ 102 h 186"/>
              <a:gd name="T70" fmla="*/ 76 w 185"/>
              <a:gd name="T71" fmla="*/ 51 h 186"/>
              <a:gd name="T72" fmla="*/ 33 w 185"/>
              <a:gd name="T73" fmla="*/ 60 h 186"/>
              <a:gd name="T74" fmla="*/ 42 w 185"/>
              <a:gd name="T75" fmla="*/ 110 h 186"/>
              <a:gd name="T76" fmla="*/ 76 w 185"/>
              <a:gd name="T77" fmla="*/ 60 h 186"/>
              <a:gd name="T78" fmla="*/ 42 w 185"/>
              <a:gd name="T79" fmla="*/ 10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86">
                <a:moveTo>
                  <a:pt x="105" y="60"/>
                </a:moveTo>
                <a:cubicBezTo>
                  <a:pt x="130" y="60"/>
                  <a:pt x="130" y="60"/>
                  <a:pt x="130" y="60"/>
                </a:cubicBezTo>
                <a:cubicBezTo>
                  <a:pt x="133" y="60"/>
                  <a:pt x="135" y="58"/>
                  <a:pt x="135" y="55"/>
                </a:cubicBezTo>
                <a:cubicBezTo>
                  <a:pt x="135" y="53"/>
                  <a:pt x="133" y="51"/>
                  <a:pt x="130" y="51"/>
                </a:cubicBezTo>
                <a:cubicBezTo>
                  <a:pt x="105" y="51"/>
                  <a:pt x="105" y="51"/>
                  <a:pt x="105" y="51"/>
                </a:cubicBezTo>
                <a:cubicBezTo>
                  <a:pt x="103" y="51"/>
                  <a:pt x="101" y="53"/>
                  <a:pt x="101" y="55"/>
                </a:cubicBezTo>
                <a:cubicBezTo>
                  <a:pt x="101" y="58"/>
                  <a:pt x="103" y="60"/>
                  <a:pt x="105" y="60"/>
                </a:cubicBezTo>
                <a:close/>
                <a:moveTo>
                  <a:pt x="105" y="76"/>
                </a:moveTo>
                <a:cubicBezTo>
                  <a:pt x="147" y="76"/>
                  <a:pt x="147" y="76"/>
                  <a:pt x="147" y="76"/>
                </a:cubicBezTo>
                <a:cubicBezTo>
                  <a:pt x="150" y="76"/>
                  <a:pt x="152" y="75"/>
                  <a:pt x="152" y="72"/>
                </a:cubicBezTo>
                <a:cubicBezTo>
                  <a:pt x="152" y="70"/>
                  <a:pt x="150" y="68"/>
                  <a:pt x="147" y="68"/>
                </a:cubicBezTo>
                <a:cubicBezTo>
                  <a:pt x="105" y="68"/>
                  <a:pt x="105" y="68"/>
                  <a:pt x="105" y="68"/>
                </a:cubicBezTo>
                <a:cubicBezTo>
                  <a:pt x="103" y="68"/>
                  <a:pt x="101" y="70"/>
                  <a:pt x="101" y="72"/>
                </a:cubicBezTo>
                <a:cubicBezTo>
                  <a:pt x="101" y="75"/>
                  <a:pt x="103" y="76"/>
                  <a:pt x="105" y="76"/>
                </a:cubicBezTo>
                <a:close/>
                <a:moveTo>
                  <a:pt x="105" y="93"/>
                </a:moveTo>
                <a:cubicBezTo>
                  <a:pt x="122" y="93"/>
                  <a:pt x="122" y="93"/>
                  <a:pt x="122" y="93"/>
                </a:cubicBezTo>
                <a:cubicBezTo>
                  <a:pt x="124" y="93"/>
                  <a:pt x="126" y="91"/>
                  <a:pt x="126" y="89"/>
                </a:cubicBezTo>
                <a:cubicBezTo>
                  <a:pt x="126" y="87"/>
                  <a:pt x="124" y="85"/>
                  <a:pt x="122" y="85"/>
                </a:cubicBezTo>
                <a:cubicBezTo>
                  <a:pt x="105" y="85"/>
                  <a:pt x="105" y="85"/>
                  <a:pt x="105" y="85"/>
                </a:cubicBezTo>
                <a:cubicBezTo>
                  <a:pt x="103" y="85"/>
                  <a:pt x="101" y="87"/>
                  <a:pt x="101" y="89"/>
                </a:cubicBezTo>
                <a:cubicBezTo>
                  <a:pt x="101" y="91"/>
                  <a:pt x="103" y="93"/>
                  <a:pt x="105" y="93"/>
                </a:cubicBezTo>
                <a:close/>
                <a:moveTo>
                  <a:pt x="177" y="9"/>
                </a:moveTo>
                <a:cubicBezTo>
                  <a:pt x="101" y="9"/>
                  <a:pt x="101" y="9"/>
                  <a:pt x="101" y="9"/>
                </a:cubicBezTo>
                <a:cubicBezTo>
                  <a:pt x="101" y="4"/>
                  <a:pt x="97" y="0"/>
                  <a:pt x="92" y="0"/>
                </a:cubicBezTo>
                <a:cubicBezTo>
                  <a:pt x="88" y="0"/>
                  <a:pt x="84" y="4"/>
                  <a:pt x="84" y="9"/>
                </a:cubicBezTo>
                <a:cubicBezTo>
                  <a:pt x="8" y="9"/>
                  <a:pt x="8" y="9"/>
                  <a:pt x="8" y="9"/>
                </a:cubicBezTo>
                <a:cubicBezTo>
                  <a:pt x="3" y="9"/>
                  <a:pt x="0" y="13"/>
                  <a:pt x="0" y="17"/>
                </a:cubicBezTo>
                <a:cubicBezTo>
                  <a:pt x="0" y="26"/>
                  <a:pt x="0" y="26"/>
                  <a:pt x="0" y="26"/>
                </a:cubicBezTo>
                <a:cubicBezTo>
                  <a:pt x="0" y="30"/>
                  <a:pt x="3" y="34"/>
                  <a:pt x="8" y="34"/>
                </a:cubicBezTo>
                <a:cubicBezTo>
                  <a:pt x="8" y="135"/>
                  <a:pt x="8" y="135"/>
                  <a:pt x="8" y="135"/>
                </a:cubicBezTo>
                <a:cubicBezTo>
                  <a:pt x="8" y="140"/>
                  <a:pt x="12" y="144"/>
                  <a:pt x="17" y="144"/>
                </a:cubicBezTo>
                <a:cubicBezTo>
                  <a:pt x="88" y="144"/>
                  <a:pt x="88" y="144"/>
                  <a:pt x="88" y="144"/>
                </a:cubicBezTo>
                <a:cubicBezTo>
                  <a:pt x="88" y="155"/>
                  <a:pt x="88" y="155"/>
                  <a:pt x="88" y="155"/>
                </a:cubicBezTo>
                <a:cubicBezTo>
                  <a:pt x="64" y="179"/>
                  <a:pt x="64" y="179"/>
                  <a:pt x="64" y="179"/>
                </a:cubicBezTo>
                <a:cubicBezTo>
                  <a:pt x="63" y="180"/>
                  <a:pt x="63" y="181"/>
                  <a:pt x="63" y="182"/>
                </a:cubicBezTo>
                <a:cubicBezTo>
                  <a:pt x="63" y="184"/>
                  <a:pt x="65" y="186"/>
                  <a:pt x="67" y="186"/>
                </a:cubicBezTo>
                <a:cubicBezTo>
                  <a:pt x="68" y="186"/>
                  <a:pt x="69" y="186"/>
                  <a:pt x="70" y="185"/>
                </a:cubicBezTo>
                <a:cubicBezTo>
                  <a:pt x="92" y="163"/>
                  <a:pt x="92" y="163"/>
                  <a:pt x="92" y="163"/>
                </a:cubicBezTo>
                <a:cubicBezTo>
                  <a:pt x="115" y="185"/>
                  <a:pt x="115" y="185"/>
                  <a:pt x="115" y="185"/>
                </a:cubicBezTo>
                <a:cubicBezTo>
                  <a:pt x="116" y="186"/>
                  <a:pt x="117" y="186"/>
                  <a:pt x="118" y="186"/>
                </a:cubicBezTo>
                <a:cubicBezTo>
                  <a:pt x="120" y="186"/>
                  <a:pt x="122" y="184"/>
                  <a:pt x="122" y="182"/>
                </a:cubicBezTo>
                <a:cubicBezTo>
                  <a:pt x="122" y="181"/>
                  <a:pt x="122" y="180"/>
                  <a:pt x="121" y="179"/>
                </a:cubicBezTo>
                <a:cubicBezTo>
                  <a:pt x="97" y="155"/>
                  <a:pt x="97" y="155"/>
                  <a:pt x="97" y="155"/>
                </a:cubicBezTo>
                <a:cubicBezTo>
                  <a:pt x="97" y="144"/>
                  <a:pt x="97" y="144"/>
                  <a:pt x="97" y="144"/>
                </a:cubicBezTo>
                <a:cubicBezTo>
                  <a:pt x="168" y="144"/>
                  <a:pt x="168" y="144"/>
                  <a:pt x="168" y="144"/>
                </a:cubicBezTo>
                <a:cubicBezTo>
                  <a:pt x="173" y="144"/>
                  <a:pt x="177" y="140"/>
                  <a:pt x="177" y="135"/>
                </a:cubicBezTo>
                <a:cubicBezTo>
                  <a:pt x="177" y="34"/>
                  <a:pt x="177" y="34"/>
                  <a:pt x="177" y="34"/>
                </a:cubicBezTo>
                <a:cubicBezTo>
                  <a:pt x="182" y="34"/>
                  <a:pt x="185" y="30"/>
                  <a:pt x="185" y="26"/>
                </a:cubicBezTo>
                <a:cubicBezTo>
                  <a:pt x="185" y="17"/>
                  <a:pt x="185" y="17"/>
                  <a:pt x="185" y="17"/>
                </a:cubicBezTo>
                <a:cubicBezTo>
                  <a:pt x="185" y="13"/>
                  <a:pt x="182" y="9"/>
                  <a:pt x="177" y="9"/>
                </a:cubicBezTo>
                <a:close/>
                <a:moveTo>
                  <a:pt x="168" y="135"/>
                </a:moveTo>
                <a:cubicBezTo>
                  <a:pt x="17" y="135"/>
                  <a:pt x="17" y="135"/>
                  <a:pt x="17" y="135"/>
                </a:cubicBezTo>
                <a:cubicBezTo>
                  <a:pt x="17" y="34"/>
                  <a:pt x="17" y="34"/>
                  <a:pt x="17" y="34"/>
                </a:cubicBezTo>
                <a:cubicBezTo>
                  <a:pt x="168" y="34"/>
                  <a:pt x="168" y="34"/>
                  <a:pt x="168" y="34"/>
                </a:cubicBezTo>
                <a:lnTo>
                  <a:pt x="168" y="135"/>
                </a:lnTo>
                <a:close/>
                <a:moveTo>
                  <a:pt x="177" y="26"/>
                </a:moveTo>
                <a:cubicBezTo>
                  <a:pt x="8" y="26"/>
                  <a:pt x="8" y="26"/>
                  <a:pt x="8" y="26"/>
                </a:cubicBezTo>
                <a:cubicBezTo>
                  <a:pt x="8" y="17"/>
                  <a:pt x="8" y="17"/>
                  <a:pt x="8" y="17"/>
                </a:cubicBezTo>
                <a:cubicBezTo>
                  <a:pt x="177" y="17"/>
                  <a:pt x="177" y="17"/>
                  <a:pt x="177" y="17"/>
                </a:cubicBezTo>
                <a:lnTo>
                  <a:pt x="177" y="26"/>
                </a:lnTo>
                <a:close/>
                <a:moveTo>
                  <a:pt x="105" y="110"/>
                </a:moveTo>
                <a:cubicBezTo>
                  <a:pt x="147" y="110"/>
                  <a:pt x="147" y="110"/>
                  <a:pt x="147" y="110"/>
                </a:cubicBezTo>
                <a:cubicBezTo>
                  <a:pt x="150" y="110"/>
                  <a:pt x="152" y="108"/>
                  <a:pt x="152" y="106"/>
                </a:cubicBezTo>
                <a:cubicBezTo>
                  <a:pt x="152" y="104"/>
                  <a:pt x="150" y="102"/>
                  <a:pt x="147" y="102"/>
                </a:cubicBezTo>
                <a:cubicBezTo>
                  <a:pt x="105" y="102"/>
                  <a:pt x="105" y="102"/>
                  <a:pt x="105" y="102"/>
                </a:cubicBezTo>
                <a:cubicBezTo>
                  <a:pt x="103" y="102"/>
                  <a:pt x="101" y="104"/>
                  <a:pt x="101" y="106"/>
                </a:cubicBezTo>
                <a:cubicBezTo>
                  <a:pt x="101" y="108"/>
                  <a:pt x="103" y="110"/>
                  <a:pt x="105" y="110"/>
                </a:cubicBezTo>
                <a:close/>
                <a:moveTo>
                  <a:pt x="42" y="110"/>
                </a:moveTo>
                <a:cubicBezTo>
                  <a:pt x="76" y="110"/>
                  <a:pt x="76" y="110"/>
                  <a:pt x="76" y="110"/>
                </a:cubicBezTo>
                <a:cubicBezTo>
                  <a:pt x="80" y="110"/>
                  <a:pt x="84" y="106"/>
                  <a:pt x="84" y="102"/>
                </a:cubicBezTo>
                <a:cubicBezTo>
                  <a:pt x="84" y="60"/>
                  <a:pt x="84" y="60"/>
                  <a:pt x="84" y="60"/>
                </a:cubicBezTo>
                <a:cubicBezTo>
                  <a:pt x="84" y="55"/>
                  <a:pt x="80" y="51"/>
                  <a:pt x="76" y="51"/>
                </a:cubicBezTo>
                <a:cubicBezTo>
                  <a:pt x="42" y="51"/>
                  <a:pt x="42" y="51"/>
                  <a:pt x="42" y="51"/>
                </a:cubicBezTo>
                <a:cubicBezTo>
                  <a:pt x="37" y="51"/>
                  <a:pt x="33" y="55"/>
                  <a:pt x="33" y="60"/>
                </a:cubicBezTo>
                <a:cubicBezTo>
                  <a:pt x="33" y="102"/>
                  <a:pt x="33" y="102"/>
                  <a:pt x="33" y="102"/>
                </a:cubicBezTo>
                <a:cubicBezTo>
                  <a:pt x="33" y="106"/>
                  <a:pt x="37" y="110"/>
                  <a:pt x="42" y="110"/>
                </a:cubicBezTo>
                <a:close/>
                <a:moveTo>
                  <a:pt x="42" y="60"/>
                </a:moveTo>
                <a:cubicBezTo>
                  <a:pt x="76" y="60"/>
                  <a:pt x="76" y="60"/>
                  <a:pt x="76" y="60"/>
                </a:cubicBezTo>
                <a:cubicBezTo>
                  <a:pt x="76" y="102"/>
                  <a:pt x="76" y="102"/>
                  <a:pt x="76" y="102"/>
                </a:cubicBezTo>
                <a:cubicBezTo>
                  <a:pt x="42" y="102"/>
                  <a:pt x="42" y="102"/>
                  <a:pt x="42" y="102"/>
                </a:cubicBezTo>
                <a:lnTo>
                  <a:pt x="42" y="60"/>
                </a:lnTo>
                <a:close/>
              </a:path>
            </a:pathLst>
          </a:custGeom>
          <a:solidFill>
            <a:schemeClr val="bg1">
              <a:lumMod val="65000"/>
            </a:schemeClr>
          </a:solidFill>
          <a:ln>
            <a:noFill/>
          </a:ln>
        </p:spPr>
        <p:txBody>
          <a:bodyPr vert="horz" wrap="square" lIns="91438" tIns="45719" rIns="91438" bIns="4571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83">
            <a:extLst>
              <a:ext uri="{FF2B5EF4-FFF2-40B4-BE49-F238E27FC236}">
                <a16:creationId xmlns:a16="http://schemas.microsoft.com/office/drawing/2014/main" id="{0CFC74A8-416A-24DC-006A-C8FB94DBBE48}"/>
              </a:ext>
            </a:extLst>
          </p:cNvPr>
          <p:cNvSpPr>
            <a:spLocks noEditPoints="1"/>
          </p:cNvSpPr>
          <p:nvPr/>
        </p:nvSpPr>
        <p:spPr bwMode="auto">
          <a:xfrm>
            <a:off x="4995762" y="3011994"/>
            <a:ext cx="1098706" cy="903090"/>
          </a:xfrm>
          <a:custGeom>
            <a:avLst/>
            <a:gdLst>
              <a:gd name="T0" fmla="*/ 29 w 185"/>
              <a:gd name="T1" fmla="*/ 93 h 152"/>
              <a:gd name="T2" fmla="*/ 4 w 185"/>
              <a:gd name="T3" fmla="*/ 93 h 152"/>
              <a:gd name="T4" fmla="*/ 0 w 185"/>
              <a:gd name="T5" fmla="*/ 97 h 152"/>
              <a:gd name="T6" fmla="*/ 0 w 185"/>
              <a:gd name="T7" fmla="*/ 148 h 152"/>
              <a:gd name="T8" fmla="*/ 4 w 185"/>
              <a:gd name="T9" fmla="*/ 152 h 152"/>
              <a:gd name="T10" fmla="*/ 29 w 185"/>
              <a:gd name="T11" fmla="*/ 152 h 152"/>
              <a:gd name="T12" fmla="*/ 33 w 185"/>
              <a:gd name="T13" fmla="*/ 148 h 152"/>
              <a:gd name="T14" fmla="*/ 33 w 185"/>
              <a:gd name="T15" fmla="*/ 97 h 152"/>
              <a:gd name="T16" fmla="*/ 29 w 185"/>
              <a:gd name="T17" fmla="*/ 93 h 152"/>
              <a:gd name="T18" fmla="*/ 25 w 185"/>
              <a:gd name="T19" fmla="*/ 144 h 152"/>
              <a:gd name="T20" fmla="*/ 8 w 185"/>
              <a:gd name="T21" fmla="*/ 144 h 152"/>
              <a:gd name="T22" fmla="*/ 8 w 185"/>
              <a:gd name="T23" fmla="*/ 101 h 152"/>
              <a:gd name="T24" fmla="*/ 25 w 185"/>
              <a:gd name="T25" fmla="*/ 101 h 152"/>
              <a:gd name="T26" fmla="*/ 25 w 185"/>
              <a:gd name="T27" fmla="*/ 144 h 152"/>
              <a:gd name="T28" fmla="*/ 80 w 185"/>
              <a:gd name="T29" fmla="*/ 17 h 152"/>
              <a:gd name="T30" fmla="*/ 54 w 185"/>
              <a:gd name="T31" fmla="*/ 17 h 152"/>
              <a:gd name="T32" fmla="*/ 50 w 185"/>
              <a:gd name="T33" fmla="*/ 21 h 152"/>
              <a:gd name="T34" fmla="*/ 50 w 185"/>
              <a:gd name="T35" fmla="*/ 148 h 152"/>
              <a:gd name="T36" fmla="*/ 54 w 185"/>
              <a:gd name="T37" fmla="*/ 152 h 152"/>
              <a:gd name="T38" fmla="*/ 80 w 185"/>
              <a:gd name="T39" fmla="*/ 152 h 152"/>
              <a:gd name="T40" fmla="*/ 84 w 185"/>
              <a:gd name="T41" fmla="*/ 148 h 152"/>
              <a:gd name="T42" fmla="*/ 84 w 185"/>
              <a:gd name="T43" fmla="*/ 21 h 152"/>
              <a:gd name="T44" fmla="*/ 80 w 185"/>
              <a:gd name="T45" fmla="*/ 17 h 152"/>
              <a:gd name="T46" fmla="*/ 76 w 185"/>
              <a:gd name="T47" fmla="*/ 144 h 152"/>
              <a:gd name="T48" fmla="*/ 59 w 185"/>
              <a:gd name="T49" fmla="*/ 144 h 152"/>
              <a:gd name="T50" fmla="*/ 59 w 185"/>
              <a:gd name="T51" fmla="*/ 25 h 152"/>
              <a:gd name="T52" fmla="*/ 76 w 185"/>
              <a:gd name="T53" fmla="*/ 25 h 152"/>
              <a:gd name="T54" fmla="*/ 76 w 185"/>
              <a:gd name="T55" fmla="*/ 144 h 152"/>
              <a:gd name="T56" fmla="*/ 181 w 185"/>
              <a:gd name="T57" fmla="*/ 0 h 152"/>
              <a:gd name="T58" fmla="*/ 156 w 185"/>
              <a:gd name="T59" fmla="*/ 0 h 152"/>
              <a:gd name="T60" fmla="*/ 151 w 185"/>
              <a:gd name="T61" fmla="*/ 4 h 152"/>
              <a:gd name="T62" fmla="*/ 151 w 185"/>
              <a:gd name="T63" fmla="*/ 148 h 152"/>
              <a:gd name="T64" fmla="*/ 156 w 185"/>
              <a:gd name="T65" fmla="*/ 152 h 152"/>
              <a:gd name="T66" fmla="*/ 181 w 185"/>
              <a:gd name="T67" fmla="*/ 152 h 152"/>
              <a:gd name="T68" fmla="*/ 185 w 185"/>
              <a:gd name="T69" fmla="*/ 148 h 152"/>
              <a:gd name="T70" fmla="*/ 185 w 185"/>
              <a:gd name="T71" fmla="*/ 4 h 152"/>
              <a:gd name="T72" fmla="*/ 181 w 185"/>
              <a:gd name="T73" fmla="*/ 0 h 152"/>
              <a:gd name="T74" fmla="*/ 177 w 185"/>
              <a:gd name="T75" fmla="*/ 144 h 152"/>
              <a:gd name="T76" fmla="*/ 160 w 185"/>
              <a:gd name="T77" fmla="*/ 144 h 152"/>
              <a:gd name="T78" fmla="*/ 160 w 185"/>
              <a:gd name="T79" fmla="*/ 9 h 152"/>
              <a:gd name="T80" fmla="*/ 177 w 185"/>
              <a:gd name="T81" fmla="*/ 9 h 152"/>
              <a:gd name="T82" fmla="*/ 177 w 185"/>
              <a:gd name="T83" fmla="*/ 144 h 152"/>
              <a:gd name="T84" fmla="*/ 130 w 185"/>
              <a:gd name="T85" fmla="*/ 68 h 152"/>
              <a:gd name="T86" fmla="*/ 105 w 185"/>
              <a:gd name="T87" fmla="*/ 68 h 152"/>
              <a:gd name="T88" fmla="*/ 101 w 185"/>
              <a:gd name="T89" fmla="*/ 72 h 152"/>
              <a:gd name="T90" fmla="*/ 101 w 185"/>
              <a:gd name="T91" fmla="*/ 148 h 152"/>
              <a:gd name="T92" fmla="*/ 105 w 185"/>
              <a:gd name="T93" fmla="*/ 152 h 152"/>
              <a:gd name="T94" fmla="*/ 130 w 185"/>
              <a:gd name="T95" fmla="*/ 152 h 152"/>
              <a:gd name="T96" fmla="*/ 135 w 185"/>
              <a:gd name="T97" fmla="*/ 148 h 152"/>
              <a:gd name="T98" fmla="*/ 135 w 185"/>
              <a:gd name="T99" fmla="*/ 72 h 152"/>
              <a:gd name="T100" fmla="*/ 130 w 185"/>
              <a:gd name="T101" fmla="*/ 68 h 152"/>
              <a:gd name="T102" fmla="*/ 126 w 185"/>
              <a:gd name="T103" fmla="*/ 144 h 152"/>
              <a:gd name="T104" fmla="*/ 109 w 185"/>
              <a:gd name="T105" fmla="*/ 144 h 152"/>
              <a:gd name="T106" fmla="*/ 109 w 185"/>
              <a:gd name="T107" fmla="*/ 76 h 152"/>
              <a:gd name="T108" fmla="*/ 126 w 185"/>
              <a:gd name="T109" fmla="*/ 76 h 152"/>
              <a:gd name="T110" fmla="*/ 126 w 185"/>
              <a:gd name="T11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152">
                <a:moveTo>
                  <a:pt x="29" y="93"/>
                </a:moveTo>
                <a:cubicBezTo>
                  <a:pt x="4" y="93"/>
                  <a:pt x="4" y="93"/>
                  <a:pt x="4" y="93"/>
                </a:cubicBezTo>
                <a:cubicBezTo>
                  <a:pt x="1" y="93"/>
                  <a:pt x="0" y="95"/>
                  <a:pt x="0" y="97"/>
                </a:cubicBezTo>
                <a:cubicBezTo>
                  <a:pt x="0" y="148"/>
                  <a:pt x="0" y="148"/>
                  <a:pt x="0" y="148"/>
                </a:cubicBezTo>
                <a:cubicBezTo>
                  <a:pt x="0" y="150"/>
                  <a:pt x="1" y="152"/>
                  <a:pt x="4" y="152"/>
                </a:cubicBezTo>
                <a:cubicBezTo>
                  <a:pt x="29" y="152"/>
                  <a:pt x="29" y="152"/>
                  <a:pt x="29" y="152"/>
                </a:cubicBezTo>
                <a:cubicBezTo>
                  <a:pt x="31" y="152"/>
                  <a:pt x="33" y="150"/>
                  <a:pt x="33" y="148"/>
                </a:cubicBezTo>
                <a:cubicBezTo>
                  <a:pt x="33" y="97"/>
                  <a:pt x="33" y="97"/>
                  <a:pt x="33" y="97"/>
                </a:cubicBezTo>
                <a:cubicBezTo>
                  <a:pt x="33" y="95"/>
                  <a:pt x="31" y="93"/>
                  <a:pt x="29" y="93"/>
                </a:cubicBezTo>
                <a:close/>
                <a:moveTo>
                  <a:pt x="25" y="144"/>
                </a:moveTo>
                <a:cubicBezTo>
                  <a:pt x="8" y="144"/>
                  <a:pt x="8" y="144"/>
                  <a:pt x="8" y="144"/>
                </a:cubicBezTo>
                <a:cubicBezTo>
                  <a:pt x="8" y="101"/>
                  <a:pt x="8" y="101"/>
                  <a:pt x="8" y="101"/>
                </a:cubicBezTo>
                <a:cubicBezTo>
                  <a:pt x="25" y="101"/>
                  <a:pt x="25" y="101"/>
                  <a:pt x="25" y="101"/>
                </a:cubicBezTo>
                <a:lnTo>
                  <a:pt x="25" y="144"/>
                </a:lnTo>
                <a:close/>
                <a:moveTo>
                  <a:pt x="80" y="17"/>
                </a:moveTo>
                <a:cubicBezTo>
                  <a:pt x="54" y="17"/>
                  <a:pt x="54" y="17"/>
                  <a:pt x="54" y="17"/>
                </a:cubicBezTo>
                <a:cubicBezTo>
                  <a:pt x="52" y="17"/>
                  <a:pt x="50" y="19"/>
                  <a:pt x="50" y="21"/>
                </a:cubicBezTo>
                <a:cubicBezTo>
                  <a:pt x="50" y="148"/>
                  <a:pt x="50" y="148"/>
                  <a:pt x="50" y="148"/>
                </a:cubicBezTo>
                <a:cubicBezTo>
                  <a:pt x="50" y="150"/>
                  <a:pt x="52" y="152"/>
                  <a:pt x="54" y="152"/>
                </a:cubicBezTo>
                <a:cubicBezTo>
                  <a:pt x="80" y="152"/>
                  <a:pt x="80" y="152"/>
                  <a:pt x="80" y="152"/>
                </a:cubicBezTo>
                <a:cubicBezTo>
                  <a:pt x="82" y="152"/>
                  <a:pt x="84" y="150"/>
                  <a:pt x="84" y="148"/>
                </a:cubicBezTo>
                <a:cubicBezTo>
                  <a:pt x="84" y="21"/>
                  <a:pt x="84" y="21"/>
                  <a:pt x="84" y="21"/>
                </a:cubicBezTo>
                <a:cubicBezTo>
                  <a:pt x="84" y="19"/>
                  <a:pt x="82" y="17"/>
                  <a:pt x="80" y="17"/>
                </a:cubicBezTo>
                <a:close/>
                <a:moveTo>
                  <a:pt x="76" y="144"/>
                </a:moveTo>
                <a:cubicBezTo>
                  <a:pt x="59" y="144"/>
                  <a:pt x="59" y="144"/>
                  <a:pt x="59" y="144"/>
                </a:cubicBezTo>
                <a:cubicBezTo>
                  <a:pt x="59" y="25"/>
                  <a:pt x="59" y="25"/>
                  <a:pt x="59" y="25"/>
                </a:cubicBezTo>
                <a:cubicBezTo>
                  <a:pt x="76" y="25"/>
                  <a:pt x="76" y="25"/>
                  <a:pt x="76" y="25"/>
                </a:cubicBezTo>
                <a:lnTo>
                  <a:pt x="76" y="144"/>
                </a:lnTo>
                <a:close/>
                <a:moveTo>
                  <a:pt x="181" y="0"/>
                </a:moveTo>
                <a:cubicBezTo>
                  <a:pt x="156" y="0"/>
                  <a:pt x="156" y="0"/>
                  <a:pt x="156" y="0"/>
                </a:cubicBezTo>
                <a:cubicBezTo>
                  <a:pt x="153" y="0"/>
                  <a:pt x="151" y="2"/>
                  <a:pt x="151" y="4"/>
                </a:cubicBezTo>
                <a:cubicBezTo>
                  <a:pt x="151" y="148"/>
                  <a:pt x="151" y="148"/>
                  <a:pt x="151" y="148"/>
                </a:cubicBezTo>
                <a:cubicBezTo>
                  <a:pt x="151" y="150"/>
                  <a:pt x="153" y="152"/>
                  <a:pt x="156" y="152"/>
                </a:cubicBezTo>
                <a:cubicBezTo>
                  <a:pt x="181" y="152"/>
                  <a:pt x="181" y="152"/>
                  <a:pt x="181" y="152"/>
                </a:cubicBezTo>
                <a:cubicBezTo>
                  <a:pt x="183" y="152"/>
                  <a:pt x="185" y="150"/>
                  <a:pt x="185" y="148"/>
                </a:cubicBezTo>
                <a:cubicBezTo>
                  <a:pt x="185" y="4"/>
                  <a:pt x="185" y="4"/>
                  <a:pt x="185" y="4"/>
                </a:cubicBezTo>
                <a:cubicBezTo>
                  <a:pt x="185" y="2"/>
                  <a:pt x="183" y="0"/>
                  <a:pt x="181" y="0"/>
                </a:cubicBezTo>
                <a:close/>
                <a:moveTo>
                  <a:pt x="177" y="144"/>
                </a:moveTo>
                <a:cubicBezTo>
                  <a:pt x="160" y="144"/>
                  <a:pt x="160" y="144"/>
                  <a:pt x="160" y="144"/>
                </a:cubicBezTo>
                <a:cubicBezTo>
                  <a:pt x="160" y="9"/>
                  <a:pt x="160" y="9"/>
                  <a:pt x="160" y="9"/>
                </a:cubicBezTo>
                <a:cubicBezTo>
                  <a:pt x="177" y="9"/>
                  <a:pt x="177" y="9"/>
                  <a:pt x="177" y="9"/>
                </a:cubicBezTo>
                <a:lnTo>
                  <a:pt x="177" y="144"/>
                </a:lnTo>
                <a:close/>
                <a:moveTo>
                  <a:pt x="130" y="68"/>
                </a:moveTo>
                <a:cubicBezTo>
                  <a:pt x="105" y="68"/>
                  <a:pt x="105" y="68"/>
                  <a:pt x="105" y="68"/>
                </a:cubicBezTo>
                <a:cubicBezTo>
                  <a:pt x="103" y="68"/>
                  <a:pt x="101" y="70"/>
                  <a:pt x="101" y="72"/>
                </a:cubicBezTo>
                <a:cubicBezTo>
                  <a:pt x="101" y="148"/>
                  <a:pt x="101" y="148"/>
                  <a:pt x="101" y="148"/>
                </a:cubicBezTo>
                <a:cubicBezTo>
                  <a:pt x="101" y="150"/>
                  <a:pt x="103" y="152"/>
                  <a:pt x="105" y="152"/>
                </a:cubicBezTo>
                <a:cubicBezTo>
                  <a:pt x="130" y="152"/>
                  <a:pt x="130" y="152"/>
                  <a:pt x="130" y="152"/>
                </a:cubicBezTo>
                <a:cubicBezTo>
                  <a:pt x="133" y="152"/>
                  <a:pt x="135" y="150"/>
                  <a:pt x="135" y="148"/>
                </a:cubicBezTo>
                <a:cubicBezTo>
                  <a:pt x="135" y="72"/>
                  <a:pt x="135" y="72"/>
                  <a:pt x="135" y="72"/>
                </a:cubicBezTo>
                <a:cubicBezTo>
                  <a:pt x="135" y="70"/>
                  <a:pt x="133" y="68"/>
                  <a:pt x="130" y="68"/>
                </a:cubicBezTo>
                <a:close/>
                <a:moveTo>
                  <a:pt x="126" y="144"/>
                </a:moveTo>
                <a:cubicBezTo>
                  <a:pt x="109" y="144"/>
                  <a:pt x="109" y="144"/>
                  <a:pt x="109" y="144"/>
                </a:cubicBezTo>
                <a:cubicBezTo>
                  <a:pt x="109" y="76"/>
                  <a:pt x="109" y="76"/>
                  <a:pt x="109" y="76"/>
                </a:cubicBezTo>
                <a:cubicBezTo>
                  <a:pt x="126" y="76"/>
                  <a:pt x="126" y="76"/>
                  <a:pt x="126" y="76"/>
                </a:cubicBezTo>
                <a:lnTo>
                  <a:pt x="126" y="144"/>
                </a:lnTo>
                <a:close/>
              </a:path>
            </a:pathLst>
          </a:custGeom>
          <a:solidFill>
            <a:schemeClr val="bg1">
              <a:lumMod val="65000"/>
            </a:schemeClr>
          </a:solidFill>
          <a:ln>
            <a:noFill/>
          </a:ln>
        </p:spPr>
        <p:txBody>
          <a:bodyPr vert="horz" wrap="square" lIns="91438" tIns="45719" rIns="91438" bIns="4571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848B94"/>
              </a:solidFill>
            </a:endParaRPr>
          </a:p>
        </p:txBody>
      </p:sp>
      <p:sp>
        <p:nvSpPr>
          <p:cNvPr id="2" name="Textplatzhalter 12">
            <a:extLst>
              <a:ext uri="{FF2B5EF4-FFF2-40B4-BE49-F238E27FC236}">
                <a16:creationId xmlns:a16="http://schemas.microsoft.com/office/drawing/2014/main" id="{B32356EE-47E9-E71B-EB32-9D9A6327E91E}"/>
              </a:ext>
            </a:extLst>
          </p:cNvPr>
          <p:cNvSpPr txBox="1">
            <a:spLocks/>
          </p:cNvSpPr>
          <p:nvPr/>
        </p:nvSpPr>
        <p:spPr>
          <a:xfrm>
            <a:off x="4477179" y="4282138"/>
            <a:ext cx="2930883" cy="1943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a:t>2. Ergebnisse der Studie „Soziale Mobilität in Südtirol“</a:t>
            </a:r>
          </a:p>
          <a:p>
            <a:endParaRPr lang="en-US" sz="2400">
              <a:latin typeface="Calibri Light" panose="020F0302020204030204" pitchFamily="34" charset="0"/>
              <a:cs typeface="Calibri Light" panose="020F0302020204030204" pitchFamily="34" charset="0"/>
            </a:endParaRPr>
          </a:p>
        </p:txBody>
      </p:sp>
      <p:sp>
        <p:nvSpPr>
          <p:cNvPr id="22" name="Textplatzhalter 12">
            <a:extLst>
              <a:ext uri="{FF2B5EF4-FFF2-40B4-BE49-F238E27FC236}">
                <a16:creationId xmlns:a16="http://schemas.microsoft.com/office/drawing/2014/main" id="{BA9499FD-C643-0191-A530-F179A35AC882}"/>
              </a:ext>
            </a:extLst>
          </p:cNvPr>
          <p:cNvSpPr txBox="1">
            <a:spLocks/>
          </p:cNvSpPr>
          <p:nvPr/>
        </p:nvSpPr>
        <p:spPr>
          <a:xfrm>
            <a:off x="8166082" y="4246191"/>
            <a:ext cx="3237641" cy="1943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a:t>3. Handlungsfelder und mögliche Maßnahmen</a:t>
            </a:r>
          </a:p>
          <a:p>
            <a:endParaRPr lang="en-US" sz="2400">
              <a:latin typeface="Calibri Light" panose="020F0302020204030204" pitchFamily="34" charset="0"/>
              <a:cs typeface="Calibri Light" panose="020F0302020204030204" pitchFamily="34" charset="0"/>
            </a:endParaRPr>
          </a:p>
        </p:txBody>
      </p:sp>
      <p:sp>
        <p:nvSpPr>
          <p:cNvPr id="23" name="Textplatzhalter 12">
            <a:extLst>
              <a:ext uri="{FF2B5EF4-FFF2-40B4-BE49-F238E27FC236}">
                <a16:creationId xmlns:a16="http://schemas.microsoft.com/office/drawing/2014/main" id="{214A7808-D722-8F5C-31D4-99ACD5807A58}"/>
              </a:ext>
            </a:extLst>
          </p:cNvPr>
          <p:cNvSpPr txBox="1">
            <a:spLocks/>
          </p:cNvSpPr>
          <p:nvPr/>
        </p:nvSpPr>
        <p:spPr>
          <a:xfrm>
            <a:off x="788277" y="4282138"/>
            <a:ext cx="2930883" cy="1943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a:t>1. Was bedeutet soziale Mobilität?</a:t>
            </a:r>
          </a:p>
        </p:txBody>
      </p:sp>
      <p:sp>
        <p:nvSpPr>
          <p:cNvPr id="25" name="Textplatzhalter 24">
            <a:extLst>
              <a:ext uri="{FF2B5EF4-FFF2-40B4-BE49-F238E27FC236}">
                <a16:creationId xmlns:a16="http://schemas.microsoft.com/office/drawing/2014/main" id="{08598A71-C2AD-2F24-B516-4C2A73C6CA5D}"/>
              </a:ext>
            </a:extLst>
          </p:cNvPr>
          <p:cNvSpPr>
            <a:spLocks noGrp="1"/>
          </p:cNvSpPr>
          <p:nvPr>
            <p:ph type="body" sz="quarter" idx="35"/>
          </p:nvPr>
        </p:nvSpPr>
        <p:spPr>
          <a:xfrm>
            <a:off x="1407081" y="6616704"/>
            <a:ext cx="9829108" cy="264910"/>
          </a:xfrm>
        </p:spPr>
        <p:txBody>
          <a:bodyPr>
            <a:normAutofit fontScale="92500" lnSpcReduction="10000"/>
          </a:bodyPr>
          <a:lstStyle/>
          <a:p>
            <a:endParaRPr lang="de-DE"/>
          </a:p>
        </p:txBody>
      </p:sp>
      <p:pic>
        <p:nvPicPr>
          <p:cNvPr id="4" name="Grafik 3" descr="Klemmbrett abgehakt mit einfarbiger Füllung">
            <a:extLst>
              <a:ext uri="{FF2B5EF4-FFF2-40B4-BE49-F238E27FC236}">
                <a16:creationId xmlns:a16="http://schemas.microsoft.com/office/drawing/2014/main" id="{28040F0C-A301-3525-FD82-8E7E2B181A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5387" y="3011994"/>
            <a:ext cx="1098706" cy="1098706"/>
          </a:xfrm>
          <a:prstGeom prst="rect">
            <a:avLst/>
          </a:prstGeom>
        </p:spPr>
      </p:pic>
    </p:spTree>
    <p:extLst>
      <p:ext uri="{BB962C8B-B14F-4D97-AF65-F5344CB8AC3E}">
        <p14:creationId xmlns:p14="http://schemas.microsoft.com/office/powerpoint/2010/main" val="244141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538EC1-BE6E-2E85-EFCC-EB667B138FED}"/>
              </a:ext>
            </a:extLst>
          </p:cNvPr>
          <p:cNvSpPr>
            <a:spLocks noGrp="1"/>
          </p:cNvSpPr>
          <p:nvPr>
            <p:ph type="body" sz="quarter" idx="29"/>
          </p:nvPr>
        </p:nvSpPr>
        <p:spPr>
          <a:xfrm>
            <a:off x="467998" y="1802921"/>
            <a:ext cx="11252947" cy="1288149"/>
          </a:xfrm>
        </p:spPr>
        <p:txBody>
          <a:bodyPr/>
          <a:lstStyle/>
          <a:p>
            <a:endParaRPr lang="de-DE"/>
          </a:p>
          <a:p>
            <a:endParaRPr lang="de-DE" sz="1800">
              <a:solidFill>
                <a:schemeClr val="tx1"/>
              </a:solidFill>
              <a:latin typeface="+mn-lt"/>
              <a:cs typeface="+mn-cs"/>
            </a:endParaRPr>
          </a:p>
        </p:txBody>
      </p:sp>
      <p:sp>
        <p:nvSpPr>
          <p:cNvPr id="3" name="Textplatzhalter 2">
            <a:extLst>
              <a:ext uri="{FF2B5EF4-FFF2-40B4-BE49-F238E27FC236}">
                <a16:creationId xmlns:a16="http://schemas.microsoft.com/office/drawing/2014/main" id="{2E32BCD2-FF53-13D3-590A-64F128433213}"/>
              </a:ext>
            </a:extLst>
          </p:cNvPr>
          <p:cNvSpPr>
            <a:spLocks noGrp="1"/>
          </p:cNvSpPr>
          <p:nvPr>
            <p:ph type="body" sz="quarter" idx="11"/>
          </p:nvPr>
        </p:nvSpPr>
        <p:spPr>
          <a:xfrm>
            <a:off x="583894" y="583893"/>
            <a:ext cx="11027718" cy="866396"/>
          </a:xfrm>
        </p:spPr>
        <p:txBody>
          <a:bodyPr/>
          <a:lstStyle/>
          <a:p>
            <a:r>
              <a:rPr lang="de-DE" dirty="0">
                <a:latin typeface="Calibri"/>
                <a:cs typeface="Calibri"/>
              </a:rPr>
              <a:t>Berufsklassen</a:t>
            </a:r>
            <a:endParaRPr lang="de-DE" dirty="0"/>
          </a:p>
        </p:txBody>
      </p:sp>
      <p:sp>
        <p:nvSpPr>
          <p:cNvPr id="5" name="Textplatzhalter 4">
            <a:extLst>
              <a:ext uri="{FF2B5EF4-FFF2-40B4-BE49-F238E27FC236}">
                <a16:creationId xmlns:a16="http://schemas.microsoft.com/office/drawing/2014/main" id="{30237DE1-FE53-B607-3B0C-58533DEAD6E6}"/>
              </a:ext>
            </a:extLst>
          </p:cNvPr>
          <p:cNvSpPr>
            <a:spLocks noGrp="1"/>
          </p:cNvSpPr>
          <p:nvPr>
            <p:ph type="body" sz="quarter" idx="32"/>
          </p:nvPr>
        </p:nvSpPr>
        <p:spPr/>
        <p:txBody>
          <a:bodyPr>
            <a:normAutofit fontScale="92500" lnSpcReduction="10000"/>
          </a:bodyPr>
          <a:lstStyle/>
          <a:p>
            <a:endParaRPr lang="de-DE"/>
          </a:p>
        </p:txBody>
      </p:sp>
      <p:sp>
        <p:nvSpPr>
          <p:cNvPr id="12" name="CasellaDiTesto 11">
            <a:extLst>
              <a:ext uri="{FF2B5EF4-FFF2-40B4-BE49-F238E27FC236}">
                <a16:creationId xmlns:a16="http://schemas.microsoft.com/office/drawing/2014/main" id="{87D8E52F-4ECE-4AC4-B1F2-2708A273F0C2}"/>
              </a:ext>
            </a:extLst>
          </p:cNvPr>
          <p:cNvSpPr txBox="1"/>
          <p:nvPr/>
        </p:nvSpPr>
        <p:spPr>
          <a:xfrm>
            <a:off x="580388" y="1802921"/>
            <a:ext cx="3569612" cy="4093428"/>
          </a:xfrm>
          <a:prstGeom prst="rect">
            <a:avLst/>
          </a:prstGeom>
          <a:noFill/>
        </p:spPr>
        <p:txBody>
          <a:bodyPr wrap="square">
            <a:spAutoFit/>
          </a:bodyPr>
          <a:lstStyle/>
          <a:p>
            <a:r>
              <a:rPr lang="it-IT" sz="2000" dirty="0">
                <a:solidFill>
                  <a:schemeClr val="tx2"/>
                </a:solidFill>
              </a:rPr>
              <a:t>Babyboomer</a:t>
            </a:r>
          </a:p>
          <a:p>
            <a:r>
              <a:rPr lang="it-IT" sz="2000" dirty="0" err="1">
                <a:solidFill>
                  <a:schemeClr val="tx1">
                    <a:lumMod val="50000"/>
                    <a:lumOff val="50000"/>
                  </a:schemeClr>
                </a:solidFill>
              </a:rPr>
              <a:t>Breite</a:t>
            </a:r>
            <a:r>
              <a:rPr lang="it-IT" sz="2000" dirty="0">
                <a:solidFill>
                  <a:schemeClr val="tx1">
                    <a:lumMod val="50000"/>
                    <a:lumOff val="50000"/>
                  </a:schemeClr>
                </a:solidFill>
              </a:rPr>
              <a:t> </a:t>
            </a:r>
            <a:r>
              <a:rPr lang="it-IT" sz="2000" dirty="0" err="1">
                <a:solidFill>
                  <a:schemeClr val="tx1">
                    <a:lumMod val="50000"/>
                    <a:lumOff val="50000"/>
                  </a:schemeClr>
                </a:solidFill>
              </a:rPr>
              <a:t>Arbeiterschicht</a:t>
            </a:r>
            <a:r>
              <a:rPr lang="it-IT" sz="2000" dirty="0">
                <a:solidFill>
                  <a:schemeClr val="tx1">
                    <a:lumMod val="50000"/>
                    <a:lumOff val="50000"/>
                  </a:schemeClr>
                </a:solidFill>
              </a:rPr>
              <a:t>; </a:t>
            </a:r>
            <a:r>
              <a:rPr lang="it-IT" sz="2000" dirty="0" err="1">
                <a:solidFill>
                  <a:schemeClr val="tx1">
                    <a:lumMod val="50000"/>
                    <a:lumOff val="50000"/>
                  </a:schemeClr>
                </a:solidFill>
              </a:rPr>
              <a:t>kleinere</a:t>
            </a:r>
            <a:r>
              <a:rPr lang="it-IT" sz="2000" dirty="0">
                <a:solidFill>
                  <a:schemeClr val="tx1">
                    <a:lumMod val="50000"/>
                    <a:lumOff val="50000"/>
                  </a:schemeClr>
                </a:solidFill>
              </a:rPr>
              <a:t> </a:t>
            </a:r>
            <a:r>
              <a:rPr lang="it-IT" sz="2000" dirty="0" err="1">
                <a:solidFill>
                  <a:schemeClr val="tx1">
                    <a:lumMod val="50000"/>
                    <a:lumOff val="50000"/>
                  </a:schemeClr>
                </a:solidFill>
              </a:rPr>
              <a:t>Anteile</a:t>
            </a:r>
            <a:r>
              <a:rPr lang="it-IT" sz="2000" dirty="0">
                <a:solidFill>
                  <a:schemeClr val="tx1">
                    <a:lumMod val="50000"/>
                    <a:lumOff val="50000"/>
                  </a:schemeClr>
                </a:solidFill>
              </a:rPr>
              <a:t> </a:t>
            </a:r>
            <a:r>
              <a:rPr lang="it-IT" sz="2000" dirty="0" err="1">
                <a:solidFill>
                  <a:schemeClr val="tx1">
                    <a:lumMod val="50000"/>
                    <a:lumOff val="50000"/>
                  </a:schemeClr>
                </a:solidFill>
              </a:rPr>
              <a:t>jeweils</a:t>
            </a:r>
            <a:r>
              <a:rPr lang="it-IT" sz="2000" dirty="0">
                <a:solidFill>
                  <a:schemeClr val="tx1">
                    <a:lumMod val="50000"/>
                    <a:lumOff val="50000"/>
                  </a:schemeClr>
                </a:solidFill>
              </a:rPr>
              <a:t> in der </a:t>
            </a:r>
            <a:r>
              <a:rPr lang="it-IT" sz="2000" dirty="0" err="1">
                <a:solidFill>
                  <a:schemeClr val="tx1">
                    <a:lumMod val="50000"/>
                    <a:lumOff val="50000"/>
                  </a:schemeClr>
                </a:solidFill>
              </a:rPr>
              <a:t>mittleren</a:t>
            </a:r>
            <a:r>
              <a:rPr lang="it-IT" sz="2000" dirty="0">
                <a:solidFill>
                  <a:schemeClr val="tx1">
                    <a:lumMod val="50000"/>
                    <a:lumOff val="50000"/>
                  </a:schemeClr>
                </a:solidFill>
              </a:rPr>
              <a:t> und </a:t>
            </a:r>
            <a:r>
              <a:rPr lang="it-IT" sz="2000" dirty="0" err="1">
                <a:solidFill>
                  <a:schemeClr val="tx1">
                    <a:lumMod val="50000"/>
                    <a:lumOff val="50000"/>
                  </a:schemeClr>
                </a:solidFill>
              </a:rPr>
              <a:t>oberen</a:t>
            </a:r>
            <a:r>
              <a:rPr lang="it-IT" sz="2000" dirty="0">
                <a:solidFill>
                  <a:schemeClr val="tx1">
                    <a:lumMod val="50000"/>
                    <a:lumOff val="50000"/>
                  </a:schemeClr>
                </a:solidFill>
              </a:rPr>
              <a:t> </a:t>
            </a:r>
            <a:r>
              <a:rPr lang="it-IT" sz="2000" dirty="0" err="1">
                <a:solidFill>
                  <a:schemeClr val="tx1">
                    <a:lumMod val="50000"/>
                    <a:lumOff val="50000"/>
                  </a:schemeClr>
                </a:solidFill>
              </a:rPr>
              <a:t>Makroklasse</a:t>
            </a:r>
            <a:r>
              <a:rPr lang="it-IT" sz="2000" dirty="0">
                <a:solidFill>
                  <a:schemeClr val="tx1">
                    <a:lumMod val="50000"/>
                    <a:lumOff val="50000"/>
                  </a:schemeClr>
                </a:solidFill>
              </a:rPr>
              <a:t> </a:t>
            </a:r>
          </a:p>
          <a:p>
            <a:endParaRPr lang="it-IT" sz="2000" dirty="0">
              <a:solidFill>
                <a:schemeClr val="tx1">
                  <a:lumMod val="50000"/>
                  <a:lumOff val="50000"/>
                </a:schemeClr>
              </a:solidFill>
            </a:endParaRPr>
          </a:p>
          <a:p>
            <a:r>
              <a:rPr lang="it-IT" sz="2000" dirty="0">
                <a:solidFill>
                  <a:schemeClr val="tx2"/>
                </a:solidFill>
              </a:rPr>
              <a:t>Generation X</a:t>
            </a:r>
          </a:p>
          <a:p>
            <a:r>
              <a:rPr lang="it-IT" sz="2000" dirty="0" err="1">
                <a:solidFill>
                  <a:schemeClr val="tx1">
                    <a:lumMod val="50000"/>
                    <a:lumOff val="50000"/>
                  </a:schemeClr>
                </a:solidFill>
              </a:rPr>
              <a:t>Relativ</a:t>
            </a:r>
            <a:r>
              <a:rPr lang="it-IT" sz="2000" dirty="0">
                <a:solidFill>
                  <a:schemeClr val="tx1">
                    <a:lumMod val="50000"/>
                    <a:lumOff val="50000"/>
                  </a:schemeClr>
                </a:solidFill>
              </a:rPr>
              <a:t> </a:t>
            </a:r>
            <a:r>
              <a:rPr lang="it-IT" sz="2000" dirty="0" err="1">
                <a:solidFill>
                  <a:schemeClr val="tx1">
                    <a:lumMod val="50000"/>
                    <a:lumOff val="50000"/>
                  </a:schemeClr>
                </a:solidFill>
              </a:rPr>
              <a:t>gleichmäßige</a:t>
            </a:r>
            <a:r>
              <a:rPr lang="it-IT" sz="2000" dirty="0">
                <a:solidFill>
                  <a:schemeClr val="tx1">
                    <a:lumMod val="50000"/>
                    <a:lumOff val="50000"/>
                  </a:schemeClr>
                </a:solidFill>
              </a:rPr>
              <a:t> </a:t>
            </a:r>
            <a:r>
              <a:rPr lang="it-IT" sz="2000" dirty="0" err="1">
                <a:solidFill>
                  <a:schemeClr val="tx1">
                    <a:lumMod val="50000"/>
                    <a:lumOff val="50000"/>
                  </a:schemeClr>
                </a:solidFill>
              </a:rPr>
              <a:t>Verteilung</a:t>
            </a:r>
            <a:r>
              <a:rPr lang="it-IT" sz="2000" dirty="0">
                <a:solidFill>
                  <a:schemeClr val="tx1">
                    <a:lumMod val="50000"/>
                    <a:lumOff val="50000"/>
                  </a:schemeClr>
                </a:solidFill>
              </a:rPr>
              <a:t> in </a:t>
            </a:r>
            <a:r>
              <a:rPr lang="it-IT" sz="2000" dirty="0" err="1">
                <a:solidFill>
                  <a:schemeClr val="tx1">
                    <a:lumMod val="50000"/>
                    <a:lumOff val="50000"/>
                  </a:schemeClr>
                </a:solidFill>
              </a:rPr>
              <a:t>allen</a:t>
            </a:r>
            <a:r>
              <a:rPr lang="it-IT" sz="2000" dirty="0">
                <a:solidFill>
                  <a:schemeClr val="tx1">
                    <a:lumMod val="50000"/>
                    <a:lumOff val="50000"/>
                  </a:schemeClr>
                </a:solidFill>
              </a:rPr>
              <a:t> </a:t>
            </a:r>
            <a:r>
              <a:rPr lang="it-IT" sz="2000" dirty="0" err="1">
                <a:solidFill>
                  <a:schemeClr val="tx1">
                    <a:lumMod val="50000"/>
                    <a:lumOff val="50000"/>
                  </a:schemeClr>
                </a:solidFill>
              </a:rPr>
              <a:t>drei</a:t>
            </a:r>
            <a:r>
              <a:rPr lang="it-IT" sz="2000" dirty="0">
                <a:solidFill>
                  <a:schemeClr val="tx1">
                    <a:lumMod val="50000"/>
                    <a:lumOff val="50000"/>
                  </a:schemeClr>
                </a:solidFill>
              </a:rPr>
              <a:t> </a:t>
            </a:r>
            <a:r>
              <a:rPr lang="it-IT" sz="2000" dirty="0" err="1">
                <a:solidFill>
                  <a:schemeClr val="tx1">
                    <a:lumMod val="50000"/>
                    <a:lumOff val="50000"/>
                  </a:schemeClr>
                </a:solidFill>
              </a:rPr>
              <a:t>Makoklassen</a:t>
            </a:r>
            <a:endParaRPr lang="it-IT" sz="2000" dirty="0">
              <a:solidFill>
                <a:schemeClr val="tx1">
                  <a:lumMod val="50000"/>
                  <a:lumOff val="50000"/>
                </a:schemeClr>
              </a:solidFill>
            </a:endParaRPr>
          </a:p>
          <a:p>
            <a:endParaRPr lang="it-IT" sz="2000" dirty="0">
              <a:solidFill>
                <a:schemeClr val="tx1">
                  <a:lumMod val="50000"/>
                  <a:lumOff val="50000"/>
                </a:schemeClr>
              </a:solidFill>
            </a:endParaRPr>
          </a:p>
          <a:p>
            <a:r>
              <a:rPr lang="it-IT" sz="2000" dirty="0" err="1">
                <a:solidFill>
                  <a:schemeClr val="tx2"/>
                </a:solidFill>
              </a:rPr>
              <a:t>Millenials</a:t>
            </a:r>
            <a:endParaRPr lang="it-IT" sz="2000" dirty="0">
              <a:solidFill>
                <a:schemeClr val="tx2"/>
              </a:solidFill>
            </a:endParaRPr>
          </a:p>
          <a:p>
            <a:r>
              <a:rPr lang="it-IT" sz="2000" dirty="0">
                <a:solidFill>
                  <a:schemeClr val="tx1">
                    <a:lumMod val="50000"/>
                    <a:lumOff val="50000"/>
                  </a:schemeClr>
                </a:solidFill>
              </a:rPr>
              <a:t>«</a:t>
            </a:r>
            <a:r>
              <a:rPr lang="it-IT" sz="2000" dirty="0" err="1">
                <a:solidFill>
                  <a:schemeClr val="tx1">
                    <a:lumMod val="50000"/>
                    <a:lumOff val="50000"/>
                  </a:schemeClr>
                </a:solidFill>
              </a:rPr>
              <a:t>Sanduhrförmige</a:t>
            </a:r>
            <a:r>
              <a:rPr lang="it-IT" sz="2000" dirty="0">
                <a:solidFill>
                  <a:schemeClr val="tx1">
                    <a:lumMod val="50000"/>
                    <a:lumOff val="50000"/>
                  </a:schemeClr>
                </a:solidFill>
              </a:rPr>
              <a:t>» </a:t>
            </a:r>
            <a:r>
              <a:rPr lang="it-IT" sz="2000" dirty="0" err="1">
                <a:solidFill>
                  <a:schemeClr val="tx1">
                    <a:lumMod val="50000"/>
                    <a:lumOff val="50000"/>
                  </a:schemeClr>
                </a:solidFill>
              </a:rPr>
              <a:t>Beschäftigungsstruktur</a:t>
            </a:r>
            <a:r>
              <a:rPr lang="it-IT" sz="2000" dirty="0">
                <a:solidFill>
                  <a:schemeClr val="tx1">
                    <a:lumMod val="50000"/>
                    <a:lumOff val="50000"/>
                  </a:schemeClr>
                </a:solidFill>
              </a:rPr>
              <a:t>; </a:t>
            </a:r>
            <a:r>
              <a:rPr lang="it-IT" sz="2000" dirty="0" err="1">
                <a:solidFill>
                  <a:schemeClr val="tx1">
                    <a:lumMod val="50000"/>
                    <a:lumOff val="50000"/>
                  </a:schemeClr>
                </a:solidFill>
              </a:rPr>
              <a:t>Schrumpfung</a:t>
            </a:r>
            <a:r>
              <a:rPr lang="it-IT" sz="2000" dirty="0">
                <a:solidFill>
                  <a:schemeClr val="tx1">
                    <a:lumMod val="50000"/>
                    <a:lumOff val="50000"/>
                  </a:schemeClr>
                </a:solidFill>
              </a:rPr>
              <a:t> </a:t>
            </a:r>
            <a:r>
              <a:rPr lang="it-IT" sz="2000" dirty="0" err="1">
                <a:solidFill>
                  <a:schemeClr val="tx1">
                    <a:lumMod val="50000"/>
                    <a:lumOff val="50000"/>
                  </a:schemeClr>
                </a:solidFill>
              </a:rPr>
              <a:t>des</a:t>
            </a:r>
            <a:r>
              <a:rPr lang="it-IT" sz="2000" dirty="0">
                <a:solidFill>
                  <a:schemeClr val="tx1">
                    <a:lumMod val="50000"/>
                    <a:lumOff val="50000"/>
                  </a:schemeClr>
                </a:solidFill>
              </a:rPr>
              <a:t> </a:t>
            </a:r>
            <a:r>
              <a:rPr lang="it-IT" sz="2000" dirty="0" err="1">
                <a:solidFill>
                  <a:schemeClr val="tx1">
                    <a:lumMod val="50000"/>
                    <a:lumOff val="50000"/>
                  </a:schemeClr>
                </a:solidFill>
              </a:rPr>
              <a:t>Mittelstandes</a:t>
            </a:r>
            <a:endParaRPr lang="it-IT" sz="2000" b="1" dirty="0">
              <a:solidFill>
                <a:schemeClr val="tx2"/>
              </a:solidFill>
            </a:endParaRPr>
          </a:p>
        </p:txBody>
      </p:sp>
      <p:pic>
        <p:nvPicPr>
          <p:cNvPr id="7" name="Picture 6">
            <a:extLst>
              <a:ext uri="{FF2B5EF4-FFF2-40B4-BE49-F238E27FC236}">
                <a16:creationId xmlns:a16="http://schemas.microsoft.com/office/drawing/2014/main" id="{F5C1B4DB-9E78-B255-C5E0-3F9629C2233D}"/>
              </a:ext>
            </a:extLst>
          </p:cNvPr>
          <p:cNvPicPr>
            <a:picLocks noChangeAspect="1"/>
          </p:cNvPicPr>
          <p:nvPr/>
        </p:nvPicPr>
        <p:blipFill>
          <a:blip r:embed="rId3"/>
          <a:stretch>
            <a:fillRect/>
          </a:stretch>
        </p:blipFill>
        <p:spPr>
          <a:xfrm>
            <a:off x="4689807" y="226156"/>
            <a:ext cx="7321685" cy="6247509"/>
          </a:xfrm>
          <a:prstGeom prst="rect">
            <a:avLst/>
          </a:prstGeom>
        </p:spPr>
      </p:pic>
      <p:sp>
        <p:nvSpPr>
          <p:cNvPr id="4" name="Textplatzhalter 9">
            <a:extLst>
              <a:ext uri="{FF2B5EF4-FFF2-40B4-BE49-F238E27FC236}">
                <a16:creationId xmlns:a16="http://schemas.microsoft.com/office/drawing/2014/main" id="{32A48573-C581-19E2-933F-459550AF21A1}"/>
              </a:ext>
            </a:extLst>
          </p:cNvPr>
          <p:cNvSpPr>
            <a:spLocks noGrp="1"/>
          </p:cNvSpPr>
          <p:nvPr>
            <p:ph type="body" sz="quarter" idx="31"/>
          </p:nvPr>
        </p:nvSpPr>
        <p:spPr>
          <a:xfrm>
            <a:off x="580388" y="1217813"/>
            <a:ext cx="4001551" cy="381719"/>
          </a:xfrm>
        </p:spPr>
        <p:txBody>
          <a:bodyPr>
            <a:normAutofit/>
          </a:bodyPr>
          <a:lstStyle/>
          <a:p>
            <a:r>
              <a:rPr lang="de-DE" dirty="0"/>
              <a:t>Makro-Klassen</a:t>
            </a:r>
          </a:p>
        </p:txBody>
      </p:sp>
    </p:spTree>
    <p:extLst>
      <p:ext uri="{BB962C8B-B14F-4D97-AF65-F5344CB8AC3E}">
        <p14:creationId xmlns:p14="http://schemas.microsoft.com/office/powerpoint/2010/main" val="57248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538EC1-BE6E-2E85-EFCC-EB667B138FED}"/>
              </a:ext>
            </a:extLst>
          </p:cNvPr>
          <p:cNvSpPr>
            <a:spLocks noGrp="1"/>
          </p:cNvSpPr>
          <p:nvPr>
            <p:ph type="body" sz="quarter" idx="29"/>
          </p:nvPr>
        </p:nvSpPr>
        <p:spPr>
          <a:xfrm>
            <a:off x="467998" y="1802921"/>
            <a:ext cx="11252947" cy="1288149"/>
          </a:xfrm>
        </p:spPr>
        <p:txBody>
          <a:bodyPr/>
          <a:lstStyle/>
          <a:p>
            <a:endParaRPr lang="de-DE"/>
          </a:p>
          <a:p>
            <a:endParaRPr lang="de-DE" sz="1800">
              <a:solidFill>
                <a:schemeClr val="tx1"/>
              </a:solidFill>
              <a:latin typeface="+mn-lt"/>
              <a:cs typeface="+mn-cs"/>
            </a:endParaRPr>
          </a:p>
        </p:txBody>
      </p:sp>
      <p:sp>
        <p:nvSpPr>
          <p:cNvPr id="3" name="Textplatzhalter 2">
            <a:extLst>
              <a:ext uri="{FF2B5EF4-FFF2-40B4-BE49-F238E27FC236}">
                <a16:creationId xmlns:a16="http://schemas.microsoft.com/office/drawing/2014/main" id="{2E32BCD2-FF53-13D3-590A-64F128433213}"/>
              </a:ext>
            </a:extLst>
          </p:cNvPr>
          <p:cNvSpPr>
            <a:spLocks noGrp="1"/>
          </p:cNvSpPr>
          <p:nvPr>
            <p:ph type="body" sz="quarter" idx="11"/>
          </p:nvPr>
        </p:nvSpPr>
        <p:spPr>
          <a:xfrm>
            <a:off x="468000" y="540208"/>
            <a:ext cx="11252945" cy="610367"/>
          </a:xfrm>
        </p:spPr>
        <p:txBody>
          <a:bodyPr/>
          <a:lstStyle/>
          <a:p>
            <a:r>
              <a:rPr lang="de-DE" dirty="0">
                <a:latin typeface="Calibri"/>
                <a:cs typeface="Calibri"/>
              </a:rPr>
              <a:t>Wirtschaftliche Lage</a:t>
            </a:r>
            <a:endParaRPr lang="de-DE" dirty="0">
              <a:highlight>
                <a:srgbClr val="FFFF00"/>
              </a:highlight>
              <a:latin typeface="Calibri"/>
              <a:cs typeface="Calibri"/>
            </a:endParaRPr>
          </a:p>
        </p:txBody>
      </p:sp>
      <p:sp>
        <p:nvSpPr>
          <p:cNvPr id="5" name="Textplatzhalter 4">
            <a:extLst>
              <a:ext uri="{FF2B5EF4-FFF2-40B4-BE49-F238E27FC236}">
                <a16:creationId xmlns:a16="http://schemas.microsoft.com/office/drawing/2014/main" id="{30237DE1-FE53-B607-3B0C-58533DEAD6E6}"/>
              </a:ext>
            </a:extLst>
          </p:cNvPr>
          <p:cNvSpPr>
            <a:spLocks noGrp="1"/>
          </p:cNvSpPr>
          <p:nvPr>
            <p:ph type="body" sz="quarter" idx="32"/>
          </p:nvPr>
        </p:nvSpPr>
        <p:spPr>
          <a:xfrm>
            <a:off x="1411112" y="6593090"/>
            <a:ext cx="9829108" cy="264910"/>
          </a:xfrm>
        </p:spPr>
        <p:txBody>
          <a:bodyPr>
            <a:normAutofit fontScale="92500" lnSpcReduction="10000"/>
          </a:bodyPr>
          <a:lstStyle/>
          <a:p>
            <a:endParaRPr lang="de-DE"/>
          </a:p>
        </p:txBody>
      </p:sp>
      <p:sp>
        <p:nvSpPr>
          <p:cNvPr id="12" name="CasellaDiTesto 11">
            <a:extLst>
              <a:ext uri="{FF2B5EF4-FFF2-40B4-BE49-F238E27FC236}">
                <a16:creationId xmlns:a16="http://schemas.microsoft.com/office/drawing/2014/main" id="{87D8E52F-4ECE-4AC4-B1F2-2708A273F0C2}"/>
              </a:ext>
            </a:extLst>
          </p:cNvPr>
          <p:cNvSpPr txBox="1"/>
          <p:nvPr/>
        </p:nvSpPr>
        <p:spPr>
          <a:xfrm>
            <a:off x="467998" y="1802921"/>
            <a:ext cx="3272084" cy="3170099"/>
          </a:xfrm>
          <a:prstGeom prst="rect">
            <a:avLst/>
          </a:prstGeom>
          <a:noFill/>
        </p:spPr>
        <p:txBody>
          <a:bodyPr wrap="square" lIns="91440" tIns="45720" rIns="91440" bIns="45720" anchor="t">
            <a:spAutoFit/>
          </a:bodyPr>
          <a:lstStyle/>
          <a:p>
            <a:r>
              <a:rPr lang="de-DE" sz="2000" dirty="0">
                <a:solidFill>
                  <a:schemeClr val="tx1">
                    <a:lumMod val="50000"/>
                    <a:lumOff val="50000"/>
                  </a:schemeClr>
                </a:solidFill>
                <a:ea typeface="+mn-lt"/>
                <a:cs typeface="+mn-lt"/>
              </a:rPr>
              <a:t>Das </a:t>
            </a:r>
            <a:r>
              <a:rPr lang="de-DE" sz="2000" dirty="0">
                <a:solidFill>
                  <a:schemeClr val="tx2"/>
                </a:solidFill>
                <a:ea typeface="+mn-lt"/>
                <a:cs typeface="+mn-lt"/>
              </a:rPr>
              <a:t>finanzielle Auskommen hat sich </a:t>
            </a:r>
            <a:r>
              <a:rPr lang="de-DE" sz="2000" dirty="0">
                <a:solidFill>
                  <a:schemeClr val="tx1">
                    <a:lumMod val="50000"/>
                    <a:lumOff val="50000"/>
                  </a:schemeClr>
                </a:solidFill>
                <a:ea typeface="+mn-lt"/>
                <a:cs typeface="+mn-lt"/>
              </a:rPr>
              <a:t>laut Selbsteinschätzung </a:t>
            </a:r>
            <a:r>
              <a:rPr lang="de-DE" sz="2000" dirty="0">
                <a:solidFill>
                  <a:schemeClr val="tx2"/>
                </a:solidFill>
                <a:ea typeface="+mn-lt"/>
                <a:cs typeface="+mn-lt"/>
              </a:rPr>
              <a:t>für viele verbessert</a:t>
            </a:r>
            <a:r>
              <a:rPr lang="de-DE" sz="2000" dirty="0">
                <a:solidFill>
                  <a:schemeClr val="tx1">
                    <a:lumMod val="50000"/>
                    <a:lumOff val="50000"/>
                  </a:schemeClr>
                </a:solidFill>
                <a:ea typeface="+mn-lt"/>
                <a:cs typeface="+mn-lt"/>
              </a:rPr>
              <a:t> (42,7 %)</a:t>
            </a:r>
          </a:p>
          <a:p>
            <a:endParaRPr lang="de-DE" sz="2000" dirty="0">
              <a:solidFill>
                <a:schemeClr val="tx1">
                  <a:lumMod val="50000"/>
                  <a:lumOff val="50000"/>
                </a:schemeClr>
              </a:solidFill>
              <a:ea typeface="+mn-lt"/>
              <a:cs typeface="+mn-lt"/>
            </a:endParaRPr>
          </a:p>
          <a:p>
            <a:r>
              <a:rPr lang="de-DE" sz="2000" dirty="0">
                <a:solidFill>
                  <a:schemeClr val="tx1">
                    <a:lumMod val="50000"/>
                    <a:lumOff val="50000"/>
                  </a:schemeClr>
                </a:solidFill>
                <a:ea typeface="+mn-lt"/>
                <a:cs typeface="+mn-lt"/>
              </a:rPr>
              <a:t>Der Anteil der Immobilität bleibt aber recht hoch (40,8%) </a:t>
            </a:r>
            <a:r>
              <a:rPr lang="de-DE" sz="2000" dirty="0">
                <a:solidFill>
                  <a:schemeClr val="tx1">
                    <a:lumMod val="50000"/>
                    <a:lumOff val="50000"/>
                  </a:schemeClr>
                </a:solidFill>
                <a:ea typeface="+mn-lt"/>
                <a:cs typeface="+mn-lt"/>
                <a:sym typeface="Wingdings" panose="05000000000000000000" pitchFamily="2" charset="2"/>
              </a:rPr>
              <a:t> </a:t>
            </a:r>
            <a:r>
              <a:rPr lang="de-DE" sz="2000" dirty="0">
                <a:solidFill>
                  <a:schemeClr val="tx2"/>
                </a:solidFill>
                <a:ea typeface="+mn-lt"/>
                <a:cs typeface="+mn-lt"/>
              </a:rPr>
              <a:t>Einfluss des familiären Hintergrundes </a:t>
            </a:r>
            <a:r>
              <a:rPr lang="de-DE" sz="2000" dirty="0">
                <a:solidFill>
                  <a:schemeClr val="tx1">
                    <a:lumMod val="50000"/>
                    <a:lumOff val="50000"/>
                  </a:schemeClr>
                </a:solidFill>
                <a:ea typeface="+mn-lt"/>
                <a:cs typeface="+mn-lt"/>
              </a:rPr>
              <a:t>auf die wirtschaftliche Lage</a:t>
            </a:r>
            <a:endParaRPr lang="it-IT" sz="2000" b="1" dirty="0">
              <a:solidFill>
                <a:schemeClr val="tx2"/>
              </a:solidFill>
              <a:cs typeface="Calibri Light"/>
            </a:endParaRPr>
          </a:p>
        </p:txBody>
      </p:sp>
      <p:pic>
        <p:nvPicPr>
          <p:cNvPr id="6" name="Picture 5">
            <a:extLst>
              <a:ext uri="{FF2B5EF4-FFF2-40B4-BE49-F238E27FC236}">
                <a16:creationId xmlns:a16="http://schemas.microsoft.com/office/drawing/2014/main" id="{699228E4-3346-9C19-E8CD-F4CDA2732013}"/>
              </a:ext>
            </a:extLst>
          </p:cNvPr>
          <p:cNvPicPr>
            <a:picLocks noChangeAspect="1"/>
          </p:cNvPicPr>
          <p:nvPr/>
        </p:nvPicPr>
        <p:blipFill>
          <a:blip r:embed="rId3"/>
          <a:stretch>
            <a:fillRect/>
          </a:stretch>
        </p:blipFill>
        <p:spPr>
          <a:xfrm>
            <a:off x="4425071" y="1325652"/>
            <a:ext cx="7766929" cy="4206696"/>
          </a:xfrm>
          <a:prstGeom prst="rect">
            <a:avLst/>
          </a:prstGeom>
        </p:spPr>
      </p:pic>
      <p:pic>
        <p:nvPicPr>
          <p:cNvPr id="8" name="Picture 7">
            <a:extLst>
              <a:ext uri="{FF2B5EF4-FFF2-40B4-BE49-F238E27FC236}">
                <a16:creationId xmlns:a16="http://schemas.microsoft.com/office/drawing/2014/main" id="{64D28377-90AE-E4D7-96CB-B02A61D74B3D}"/>
              </a:ext>
            </a:extLst>
          </p:cNvPr>
          <p:cNvPicPr>
            <a:picLocks noChangeAspect="1"/>
          </p:cNvPicPr>
          <p:nvPr/>
        </p:nvPicPr>
        <p:blipFill>
          <a:blip r:embed="rId4"/>
          <a:stretch>
            <a:fillRect/>
          </a:stretch>
        </p:blipFill>
        <p:spPr>
          <a:xfrm>
            <a:off x="7932406" y="4149395"/>
            <a:ext cx="4213843" cy="2328148"/>
          </a:xfrm>
          <a:prstGeom prst="rect">
            <a:avLst/>
          </a:prstGeom>
        </p:spPr>
      </p:pic>
    </p:spTree>
    <p:extLst>
      <p:ext uri="{BB962C8B-B14F-4D97-AF65-F5344CB8AC3E}">
        <p14:creationId xmlns:p14="http://schemas.microsoft.com/office/powerpoint/2010/main" val="129896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538EC1-BE6E-2E85-EFCC-EB667B138FED}"/>
              </a:ext>
            </a:extLst>
          </p:cNvPr>
          <p:cNvSpPr>
            <a:spLocks noGrp="1"/>
          </p:cNvSpPr>
          <p:nvPr>
            <p:ph type="body" sz="quarter" idx="29"/>
          </p:nvPr>
        </p:nvSpPr>
        <p:spPr>
          <a:xfrm>
            <a:off x="467998" y="1802921"/>
            <a:ext cx="11252947" cy="2159479"/>
          </a:xfrm>
        </p:spPr>
        <p:txBody>
          <a:bodyPr/>
          <a:lstStyle/>
          <a:p>
            <a:endParaRPr lang="de-DE" dirty="0"/>
          </a:p>
          <a:p>
            <a:endParaRPr lang="de-DE" dirty="0"/>
          </a:p>
        </p:txBody>
      </p:sp>
      <p:sp>
        <p:nvSpPr>
          <p:cNvPr id="3" name="Textplatzhalter 2">
            <a:extLst>
              <a:ext uri="{FF2B5EF4-FFF2-40B4-BE49-F238E27FC236}">
                <a16:creationId xmlns:a16="http://schemas.microsoft.com/office/drawing/2014/main" id="{2E32BCD2-FF53-13D3-590A-64F128433213}"/>
              </a:ext>
            </a:extLst>
          </p:cNvPr>
          <p:cNvSpPr>
            <a:spLocks noGrp="1"/>
          </p:cNvSpPr>
          <p:nvPr>
            <p:ph type="body" sz="quarter" idx="11"/>
          </p:nvPr>
        </p:nvSpPr>
        <p:spPr>
          <a:xfrm>
            <a:off x="467995" y="586149"/>
            <a:ext cx="9416143" cy="610367"/>
          </a:xfrm>
        </p:spPr>
        <p:txBody>
          <a:bodyPr/>
          <a:lstStyle/>
          <a:p>
            <a:r>
              <a:rPr lang="de-DE" dirty="0">
                <a:latin typeface="Calibri"/>
                <a:cs typeface="Calibri"/>
              </a:rPr>
              <a:t>Absolute Mobilität</a:t>
            </a:r>
            <a:endParaRPr lang="de-DE" dirty="0">
              <a:highlight>
                <a:srgbClr val="FFFF00"/>
              </a:highlight>
              <a:latin typeface="Calibri"/>
              <a:cs typeface="Calibri"/>
            </a:endParaRPr>
          </a:p>
        </p:txBody>
      </p:sp>
      <p:sp>
        <p:nvSpPr>
          <p:cNvPr id="5" name="Textplatzhalter 4">
            <a:extLst>
              <a:ext uri="{FF2B5EF4-FFF2-40B4-BE49-F238E27FC236}">
                <a16:creationId xmlns:a16="http://schemas.microsoft.com/office/drawing/2014/main" id="{30237DE1-FE53-B607-3B0C-58533DEAD6E6}"/>
              </a:ext>
            </a:extLst>
          </p:cNvPr>
          <p:cNvSpPr>
            <a:spLocks noGrp="1"/>
          </p:cNvSpPr>
          <p:nvPr>
            <p:ph type="body" sz="quarter" idx="32"/>
          </p:nvPr>
        </p:nvSpPr>
        <p:spPr/>
        <p:txBody>
          <a:bodyPr>
            <a:normAutofit fontScale="92500" lnSpcReduction="10000"/>
          </a:bodyPr>
          <a:lstStyle/>
          <a:p>
            <a:endParaRPr lang="de-DE"/>
          </a:p>
        </p:txBody>
      </p:sp>
      <p:sp>
        <p:nvSpPr>
          <p:cNvPr id="8" name="CasellaDiTesto 7">
            <a:extLst>
              <a:ext uri="{FF2B5EF4-FFF2-40B4-BE49-F238E27FC236}">
                <a16:creationId xmlns:a16="http://schemas.microsoft.com/office/drawing/2014/main" id="{6346AA60-F009-4DC1-8FF5-F1B5170E00F6}"/>
              </a:ext>
            </a:extLst>
          </p:cNvPr>
          <p:cNvSpPr txBox="1"/>
          <p:nvPr/>
        </p:nvSpPr>
        <p:spPr>
          <a:xfrm>
            <a:off x="467995" y="2230440"/>
            <a:ext cx="9530770" cy="163121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it-IT" sz="2000" dirty="0">
                <a:solidFill>
                  <a:schemeClr val="tx2"/>
                </a:solidFill>
              </a:rPr>
              <a:t>Definition</a:t>
            </a:r>
            <a:r>
              <a:rPr lang="it-IT" sz="2000" dirty="0">
                <a:solidFill>
                  <a:schemeClr val="bg1">
                    <a:lumMod val="50000"/>
                  </a:schemeClr>
                </a:solidFill>
              </a:rPr>
              <a:t>:</a:t>
            </a:r>
            <a:r>
              <a:rPr lang="it-IT" sz="2000" dirty="0">
                <a:solidFill>
                  <a:schemeClr val="tx2"/>
                </a:solidFill>
              </a:rPr>
              <a:t> </a:t>
            </a:r>
            <a:r>
              <a:rPr lang="it-IT" sz="2000" dirty="0" err="1">
                <a:solidFill>
                  <a:schemeClr val="tx1">
                    <a:lumMod val="50000"/>
                    <a:lumOff val="50000"/>
                  </a:schemeClr>
                </a:solidFill>
              </a:rPr>
              <a:t>Anteil</a:t>
            </a:r>
            <a:r>
              <a:rPr lang="it-IT" sz="2000" dirty="0">
                <a:solidFill>
                  <a:schemeClr val="tx1">
                    <a:lumMod val="50000"/>
                    <a:lumOff val="50000"/>
                  </a:schemeClr>
                </a:solidFill>
              </a:rPr>
              <a:t> der </a:t>
            </a:r>
            <a:r>
              <a:rPr lang="it-IT" sz="2000" dirty="0" err="1">
                <a:solidFill>
                  <a:schemeClr val="tx1">
                    <a:lumMod val="50000"/>
                    <a:lumOff val="50000"/>
                  </a:schemeClr>
                </a:solidFill>
              </a:rPr>
              <a:t>Personen</a:t>
            </a:r>
            <a:r>
              <a:rPr lang="it-IT" sz="2000" dirty="0">
                <a:solidFill>
                  <a:schemeClr val="tx1">
                    <a:lumMod val="50000"/>
                    <a:lumOff val="50000"/>
                  </a:schemeClr>
                </a:solidFill>
              </a:rPr>
              <a:t>, die </a:t>
            </a:r>
            <a:r>
              <a:rPr lang="it-IT" sz="2000" dirty="0" err="1">
                <a:solidFill>
                  <a:schemeClr val="tx1">
                    <a:lumMod val="50000"/>
                    <a:lumOff val="50000"/>
                  </a:schemeClr>
                </a:solidFill>
              </a:rPr>
              <a:t>im</a:t>
            </a:r>
            <a:r>
              <a:rPr lang="it-IT" sz="2000" dirty="0">
                <a:solidFill>
                  <a:schemeClr val="tx1">
                    <a:lumMod val="50000"/>
                    <a:lumOff val="50000"/>
                  </a:schemeClr>
                </a:solidFill>
              </a:rPr>
              <a:t> </a:t>
            </a:r>
            <a:r>
              <a:rPr lang="it-IT" sz="2000" dirty="0" err="1">
                <a:solidFill>
                  <a:schemeClr val="tx1">
                    <a:lumMod val="50000"/>
                    <a:lumOff val="50000"/>
                  </a:schemeClr>
                </a:solidFill>
              </a:rPr>
              <a:t>Vergleich</a:t>
            </a:r>
            <a:r>
              <a:rPr lang="it-IT" sz="2000" dirty="0">
                <a:solidFill>
                  <a:schemeClr val="tx1">
                    <a:lumMod val="50000"/>
                    <a:lumOff val="50000"/>
                  </a:schemeClr>
                </a:solidFill>
              </a:rPr>
              <a:t> </a:t>
            </a:r>
            <a:r>
              <a:rPr lang="it-IT" sz="2000" dirty="0" err="1">
                <a:solidFill>
                  <a:schemeClr val="tx1">
                    <a:lumMod val="50000"/>
                    <a:lumOff val="50000"/>
                  </a:schemeClr>
                </a:solidFill>
              </a:rPr>
              <a:t>zu</a:t>
            </a:r>
            <a:r>
              <a:rPr lang="it-IT" sz="2000" dirty="0">
                <a:solidFill>
                  <a:schemeClr val="tx1">
                    <a:lumMod val="50000"/>
                    <a:lumOff val="50000"/>
                  </a:schemeClr>
                </a:solidFill>
              </a:rPr>
              <a:t> </a:t>
            </a:r>
            <a:r>
              <a:rPr lang="it-IT" sz="2000" dirty="0" err="1">
                <a:solidFill>
                  <a:schemeClr val="tx1">
                    <a:lumMod val="50000"/>
                    <a:lumOff val="50000"/>
                  </a:schemeClr>
                </a:solidFill>
              </a:rPr>
              <a:t>ihren</a:t>
            </a:r>
            <a:r>
              <a:rPr lang="it-IT" sz="2000" dirty="0">
                <a:solidFill>
                  <a:schemeClr val="tx1">
                    <a:lumMod val="50000"/>
                    <a:lumOff val="50000"/>
                  </a:schemeClr>
                </a:solidFill>
              </a:rPr>
              <a:t> </a:t>
            </a:r>
            <a:r>
              <a:rPr lang="it-IT" sz="2000" dirty="0" err="1">
                <a:solidFill>
                  <a:schemeClr val="tx1">
                    <a:lumMod val="50000"/>
                    <a:lumOff val="50000"/>
                  </a:schemeClr>
                </a:solidFill>
              </a:rPr>
              <a:t>Eltern</a:t>
            </a:r>
            <a:r>
              <a:rPr lang="it-IT" sz="2000" dirty="0">
                <a:solidFill>
                  <a:schemeClr val="tx1">
                    <a:lumMod val="50000"/>
                    <a:lumOff val="50000"/>
                  </a:schemeClr>
                </a:solidFill>
              </a:rPr>
              <a:t> in </a:t>
            </a:r>
            <a:r>
              <a:rPr lang="it-IT" sz="2000" dirty="0" err="1">
                <a:solidFill>
                  <a:schemeClr val="tx1">
                    <a:lumMod val="50000"/>
                    <a:lumOff val="50000"/>
                  </a:schemeClr>
                </a:solidFill>
              </a:rPr>
              <a:t>eine</a:t>
            </a:r>
            <a:r>
              <a:rPr lang="it-IT" sz="2000" dirty="0">
                <a:solidFill>
                  <a:schemeClr val="tx1">
                    <a:lumMod val="50000"/>
                    <a:lumOff val="50000"/>
                  </a:schemeClr>
                </a:solidFill>
              </a:rPr>
              <a:t> </a:t>
            </a:r>
            <a:r>
              <a:rPr lang="it-IT" sz="2000" dirty="0" err="1">
                <a:solidFill>
                  <a:schemeClr val="tx1">
                    <a:lumMod val="50000"/>
                    <a:lumOff val="50000"/>
                  </a:schemeClr>
                </a:solidFill>
              </a:rPr>
              <a:t>andere</a:t>
            </a:r>
            <a:r>
              <a:rPr lang="it-IT" sz="2000" dirty="0">
                <a:solidFill>
                  <a:schemeClr val="tx1">
                    <a:lumMod val="50000"/>
                    <a:lumOff val="50000"/>
                  </a:schemeClr>
                </a:solidFill>
              </a:rPr>
              <a:t> </a:t>
            </a:r>
            <a:r>
              <a:rPr lang="it-IT" sz="2000" dirty="0" err="1">
                <a:solidFill>
                  <a:schemeClr val="tx1">
                    <a:lumMod val="50000"/>
                    <a:lumOff val="50000"/>
                  </a:schemeClr>
                </a:solidFill>
              </a:rPr>
              <a:t>Berufsklasse</a:t>
            </a:r>
            <a:r>
              <a:rPr lang="it-IT" sz="2000" dirty="0">
                <a:solidFill>
                  <a:schemeClr val="tx1">
                    <a:lumMod val="50000"/>
                    <a:lumOff val="50000"/>
                  </a:schemeClr>
                </a:solidFill>
              </a:rPr>
              <a:t> </a:t>
            </a:r>
            <a:r>
              <a:rPr lang="it-IT" sz="2000" dirty="0" err="1">
                <a:solidFill>
                  <a:schemeClr val="tx1">
                    <a:lumMod val="50000"/>
                    <a:lumOff val="50000"/>
                  </a:schemeClr>
                </a:solidFill>
              </a:rPr>
              <a:t>gewechselt</a:t>
            </a:r>
            <a:r>
              <a:rPr lang="it-IT" sz="2000" dirty="0">
                <a:solidFill>
                  <a:schemeClr val="tx1">
                    <a:lumMod val="50000"/>
                    <a:lumOff val="50000"/>
                  </a:schemeClr>
                </a:solidFill>
              </a:rPr>
              <a:t> </a:t>
            </a:r>
            <a:r>
              <a:rPr lang="it-IT" sz="2000" dirty="0" err="1">
                <a:solidFill>
                  <a:schemeClr val="tx1">
                    <a:lumMod val="50000"/>
                    <a:lumOff val="50000"/>
                  </a:schemeClr>
                </a:solidFill>
              </a:rPr>
              <a:t>sind</a:t>
            </a:r>
            <a:endParaRPr lang="it-IT" sz="2000" dirty="0">
              <a:solidFill>
                <a:schemeClr val="tx1">
                  <a:lumMod val="50000"/>
                  <a:lumOff val="50000"/>
                </a:schemeClr>
              </a:solidFill>
            </a:endParaRPr>
          </a:p>
          <a:p>
            <a:pPr marL="285750" indent="-285750">
              <a:buFont typeface="Arial" panose="020B0604020202020204" pitchFamily="34" charset="0"/>
              <a:buChar char="•"/>
            </a:pPr>
            <a:endParaRPr lang="it-IT" sz="2000" dirty="0">
              <a:solidFill>
                <a:schemeClr val="tx1">
                  <a:lumMod val="50000"/>
                  <a:lumOff val="50000"/>
                </a:schemeClr>
              </a:solidFill>
            </a:endParaRPr>
          </a:p>
          <a:p>
            <a:pPr marL="285750" indent="-285750">
              <a:buFont typeface="Arial" panose="020B0604020202020204" pitchFamily="34" charset="0"/>
              <a:buChar char="•"/>
            </a:pPr>
            <a:r>
              <a:rPr lang="it-IT" sz="2000" dirty="0" err="1">
                <a:solidFill>
                  <a:schemeClr val="tx2"/>
                </a:solidFill>
              </a:rPr>
              <a:t>Methodik</a:t>
            </a:r>
            <a:r>
              <a:rPr lang="it-IT" sz="2000" dirty="0">
                <a:solidFill>
                  <a:schemeClr val="tx1">
                    <a:lumMod val="50000"/>
                    <a:lumOff val="50000"/>
                  </a:schemeClr>
                </a:solidFill>
              </a:rPr>
              <a:t>: </a:t>
            </a:r>
            <a:r>
              <a:rPr lang="it-IT" sz="2000" dirty="0" err="1">
                <a:solidFill>
                  <a:schemeClr val="tx1">
                    <a:lumMod val="50000"/>
                    <a:lumOff val="50000"/>
                  </a:schemeClr>
                </a:solidFill>
              </a:rPr>
              <a:t>Erstellung</a:t>
            </a:r>
            <a:r>
              <a:rPr lang="it-IT" sz="2000" dirty="0">
                <a:solidFill>
                  <a:schemeClr val="tx1">
                    <a:lumMod val="50000"/>
                    <a:lumOff val="50000"/>
                  </a:schemeClr>
                </a:solidFill>
              </a:rPr>
              <a:t> von </a:t>
            </a:r>
            <a:r>
              <a:rPr lang="it-IT" sz="2000" dirty="0" err="1">
                <a:solidFill>
                  <a:schemeClr val="bg1">
                    <a:lumMod val="50000"/>
                  </a:schemeClr>
                </a:solidFill>
              </a:rPr>
              <a:t>Mobilitätstabellen</a:t>
            </a:r>
            <a:r>
              <a:rPr lang="it-IT" sz="2000" dirty="0">
                <a:solidFill>
                  <a:schemeClr val="bg1">
                    <a:lumMod val="50000"/>
                  </a:schemeClr>
                </a:solidFill>
              </a:rPr>
              <a:t> </a:t>
            </a:r>
            <a:r>
              <a:rPr lang="it-IT" sz="2000" dirty="0" err="1">
                <a:solidFill>
                  <a:schemeClr val="bg1">
                    <a:lumMod val="50000"/>
                  </a:schemeClr>
                </a:solidFill>
              </a:rPr>
              <a:t>mit</a:t>
            </a:r>
            <a:r>
              <a:rPr lang="it-IT" sz="2000" dirty="0">
                <a:solidFill>
                  <a:schemeClr val="bg1">
                    <a:lumMod val="50000"/>
                  </a:schemeClr>
                </a:solidFill>
              </a:rPr>
              <a:t> </a:t>
            </a:r>
            <a:r>
              <a:rPr lang="it-IT" sz="2000" dirty="0" err="1">
                <a:solidFill>
                  <a:schemeClr val="bg1">
                    <a:lumMod val="50000"/>
                  </a:schemeClr>
                </a:solidFill>
              </a:rPr>
              <a:t>den</a:t>
            </a:r>
            <a:r>
              <a:rPr lang="it-IT" sz="2000" dirty="0">
                <a:solidFill>
                  <a:schemeClr val="bg1">
                    <a:lumMod val="50000"/>
                  </a:schemeClr>
                </a:solidFill>
              </a:rPr>
              <a:t> 7 </a:t>
            </a:r>
            <a:r>
              <a:rPr lang="it-IT" sz="2000" dirty="0" err="1">
                <a:solidFill>
                  <a:schemeClr val="bg1">
                    <a:lumMod val="50000"/>
                  </a:schemeClr>
                </a:solidFill>
              </a:rPr>
              <a:t>ESeG-Berufsklassen</a:t>
            </a:r>
            <a:r>
              <a:rPr lang="it-IT" sz="2000" dirty="0">
                <a:solidFill>
                  <a:schemeClr val="bg1">
                    <a:lumMod val="50000"/>
                  </a:schemeClr>
                </a:solidFill>
              </a:rPr>
              <a:t> für (a) </a:t>
            </a:r>
            <a:r>
              <a:rPr lang="it-IT" sz="2000" dirty="0" err="1">
                <a:solidFill>
                  <a:schemeClr val="bg1">
                    <a:lumMod val="50000"/>
                  </a:schemeClr>
                </a:solidFill>
              </a:rPr>
              <a:t>Befragte</a:t>
            </a:r>
            <a:r>
              <a:rPr lang="it-IT" sz="2000" dirty="0">
                <a:solidFill>
                  <a:schemeClr val="bg1">
                    <a:lumMod val="50000"/>
                  </a:schemeClr>
                </a:solidFill>
              </a:rPr>
              <a:t> und (b) </a:t>
            </a:r>
            <a:r>
              <a:rPr lang="it-IT" sz="2000" dirty="0" err="1">
                <a:solidFill>
                  <a:schemeClr val="bg1">
                    <a:lumMod val="50000"/>
                  </a:schemeClr>
                </a:solidFill>
              </a:rPr>
              <a:t>deren</a:t>
            </a:r>
            <a:r>
              <a:rPr lang="it-IT" sz="2000" dirty="0">
                <a:solidFill>
                  <a:schemeClr val="bg1">
                    <a:lumMod val="50000"/>
                  </a:schemeClr>
                </a:solidFill>
              </a:rPr>
              <a:t> </a:t>
            </a:r>
            <a:r>
              <a:rPr lang="it-IT" sz="2000" dirty="0" err="1">
                <a:solidFill>
                  <a:schemeClr val="bg1">
                    <a:lumMod val="50000"/>
                  </a:schemeClr>
                </a:solidFill>
              </a:rPr>
              <a:t>Elternteil</a:t>
            </a:r>
            <a:r>
              <a:rPr lang="it-IT" sz="2000" dirty="0">
                <a:solidFill>
                  <a:schemeClr val="bg1">
                    <a:lumMod val="50000"/>
                  </a:schemeClr>
                </a:solidFill>
              </a:rPr>
              <a:t> in der </a:t>
            </a:r>
            <a:r>
              <a:rPr lang="it-IT" sz="2000" dirty="0" err="1">
                <a:solidFill>
                  <a:schemeClr val="bg1">
                    <a:lumMod val="50000"/>
                  </a:schemeClr>
                </a:solidFill>
              </a:rPr>
              <a:t>höchsten</a:t>
            </a:r>
            <a:r>
              <a:rPr lang="it-IT" sz="2000" dirty="0">
                <a:solidFill>
                  <a:schemeClr val="bg1">
                    <a:lumMod val="50000"/>
                  </a:schemeClr>
                </a:solidFill>
              </a:rPr>
              <a:t> </a:t>
            </a:r>
            <a:r>
              <a:rPr lang="it-IT" sz="2000" dirty="0" err="1">
                <a:solidFill>
                  <a:schemeClr val="bg1">
                    <a:lumMod val="50000"/>
                  </a:schemeClr>
                </a:solidFill>
              </a:rPr>
              <a:t>Berufsklasse</a:t>
            </a:r>
            <a:r>
              <a:rPr lang="it-IT" sz="2000" dirty="0">
                <a:solidFill>
                  <a:schemeClr val="bg1">
                    <a:lumMod val="50000"/>
                  </a:schemeClr>
                </a:solidFill>
              </a:rPr>
              <a:t> («</a:t>
            </a:r>
            <a:r>
              <a:rPr lang="it-IT" sz="2000" dirty="0" err="1">
                <a:solidFill>
                  <a:schemeClr val="bg1">
                    <a:lumMod val="50000"/>
                  </a:schemeClr>
                </a:solidFill>
              </a:rPr>
              <a:t>dominance</a:t>
            </a:r>
            <a:r>
              <a:rPr lang="it-IT" sz="2000" dirty="0">
                <a:solidFill>
                  <a:schemeClr val="bg1">
                    <a:lumMod val="50000"/>
                  </a:schemeClr>
                </a:solidFill>
              </a:rPr>
              <a:t> </a:t>
            </a:r>
            <a:r>
              <a:rPr lang="it-IT" sz="2000" dirty="0" err="1">
                <a:solidFill>
                  <a:schemeClr val="bg1">
                    <a:lumMod val="50000"/>
                  </a:schemeClr>
                </a:solidFill>
              </a:rPr>
              <a:t>approach</a:t>
            </a:r>
            <a:r>
              <a:rPr lang="it-IT" sz="2000" dirty="0">
                <a:solidFill>
                  <a:schemeClr val="bg1">
                    <a:lumMod val="50000"/>
                  </a:schemeClr>
                </a:solidFill>
              </a:rPr>
              <a:t>»)</a:t>
            </a:r>
          </a:p>
        </p:txBody>
      </p:sp>
      <p:sp>
        <p:nvSpPr>
          <p:cNvPr id="6" name="Textplatzhalter 8">
            <a:extLst>
              <a:ext uri="{FF2B5EF4-FFF2-40B4-BE49-F238E27FC236}">
                <a16:creationId xmlns:a16="http://schemas.microsoft.com/office/drawing/2014/main" id="{DF0D47C9-79C1-4F68-2D3D-7A492CCC024A}"/>
              </a:ext>
            </a:extLst>
          </p:cNvPr>
          <p:cNvSpPr txBox="1">
            <a:spLocks/>
          </p:cNvSpPr>
          <p:nvPr/>
        </p:nvSpPr>
        <p:spPr>
          <a:xfrm>
            <a:off x="467995" y="1214170"/>
            <a:ext cx="11252947" cy="3817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Vorgehensweise</a:t>
            </a:r>
            <a:endParaRPr lang="en-US" dirty="0"/>
          </a:p>
        </p:txBody>
      </p:sp>
      <p:sp>
        <p:nvSpPr>
          <p:cNvPr id="4" name="Textfeld 3">
            <a:extLst>
              <a:ext uri="{FF2B5EF4-FFF2-40B4-BE49-F238E27FC236}">
                <a16:creationId xmlns:a16="http://schemas.microsoft.com/office/drawing/2014/main" id="{23D6330A-DF4D-A6B9-67BD-2622A9761082}"/>
              </a:ext>
            </a:extLst>
          </p:cNvPr>
          <p:cNvSpPr txBox="1"/>
          <p:nvPr/>
        </p:nvSpPr>
        <p:spPr>
          <a:xfrm>
            <a:off x="4241390" y="4389919"/>
            <a:ext cx="3153323" cy="1554272"/>
          </a:xfrm>
          <a:prstGeom prst="rect">
            <a:avLst/>
          </a:prstGeom>
          <a:noFill/>
          <a:ln>
            <a:solidFill>
              <a:schemeClr val="tx2"/>
            </a:solidFill>
          </a:ln>
        </p:spPr>
        <p:txBody>
          <a:bodyPr wrap="square" rtlCol="0">
            <a:spAutoFit/>
          </a:bodyPr>
          <a:lstStyle/>
          <a:p>
            <a:pPr>
              <a:spcAft>
                <a:spcPts val="600"/>
              </a:spcAft>
            </a:pPr>
            <a:r>
              <a:rPr lang="it-IT" dirty="0" err="1">
                <a:solidFill>
                  <a:schemeClr val="tx2"/>
                </a:solidFill>
              </a:rPr>
              <a:t>Beobachtbare</a:t>
            </a:r>
            <a:r>
              <a:rPr lang="it-IT" dirty="0">
                <a:solidFill>
                  <a:schemeClr val="tx2"/>
                </a:solidFill>
              </a:rPr>
              <a:t> </a:t>
            </a:r>
            <a:r>
              <a:rPr lang="it-IT" dirty="0" err="1">
                <a:solidFill>
                  <a:schemeClr val="tx2"/>
                </a:solidFill>
              </a:rPr>
              <a:t>Phänomene</a:t>
            </a:r>
            <a:r>
              <a:rPr lang="it-IT" dirty="0">
                <a:solidFill>
                  <a:schemeClr val="tx2"/>
                </a:solidFill>
              </a:rPr>
              <a:t>: </a:t>
            </a:r>
          </a:p>
          <a:p>
            <a:pPr marL="285750" indent="-285750">
              <a:buFont typeface="Arial" panose="020B0604020202020204" pitchFamily="34" charset="0"/>
              <a:buChar char="•"/>
            </a:pPr>
            <a:r>
              <a:rPr lang="it-IT" sz="1800" dirty="0" err="1">
                <a:solidFill>
                  <a:schemeClr val="bg1">
                    <a:lumMod val="50000"/>
                  </a:schemeClr>
                </a:solidFill>
              </a:rPr>
              <a:t>Aufstiegsmobilität</a:t>
            </a:r>
            <a:endParaRPr lang="it-IT" dirty="0">
              <a:solidFill>
                <a:schemeClr val="bg1">
                  <a:lumMod val="50000"/>
                </a:schemeClr>
              </a:solidFill>
            </a:endParaRPr>
          </a:p>
          <a:p>
            <a:pPr marL="285750" indent="-285750">
              <a:buFont typeface="Arial" panose="020B0604020202020204" pitchFamily="34" charset="0"/>
              <a:buChar char="•"/>
            </a:pPr>
            <a:r>
              <a:rPr lang="it-IT" sz="1800" dirty="0" err="1">
                <a:solidFill>
                  <a:schemeClr val="bg1">
                    <a:lumMod val="50000"/>
                  </a:schemeClr>
                </a:solidFill>
              </a:rPr>
              <a:t>Abstiegsmobilität</a:t>
            </a:r>
            <a:endParaRPr lang="it-IT" dirty="0">
              <a:solidFill>
                <a:schemeClr val="bg1">
                  <a:lumMod val="50000"/>
                </a:schemeClr>
              </a:solidFill>
            </a:endParaRPr>
          </a:p>
          <a:p>
            <a:pPr marL="285750" indent="-285750">
              <a:buFont typeface="Arial" panose="020B0604020202020204" pitchFamily="34" charset="0"/>
              <a:buChar char="•"/>
            </a:pPr>
            <a:r>
              <a:rPr lang="it-IT" sz="1800" dirty="0" err="1">
                <a:solidFill>
                  <a:schemeClr val="bg1">
                    <a:lumMod val="50000"/>
                  </a:schemeClr>
                </a:solidFill>
              </a:rPr>
              <a:t>Horizontale</a:t>
            </a:r>
            <a:r>
              <a:rPr lang="it-IT" sz="1800" dirty="0">
                <a:solidFill>
                  <a:schemeClr val="bg1">
                    <a:lumMod val="50000"/>
                  </a:schemeClr>
                </a:solidFill>
              </a:rPr>
              <a:t> </a:t>
            </a:r>
            <a:r>
              <a:rPr lang="it-IT" sz="1800" dirty="0" err="1">
                <a:solidFill>
                  <a:schemeClr val="bg1">
                    <a:lumMod val="50000"/>
                  </a:schemeClr>
                </a:solidFill>
              </a:rPr>
              <a:t>Mobilität</a:t>
            </a:r>
            <a:endParaRPr lang="it-IT" dirty="0">
              <a:solidFill>
                <a:schemeClr val="bg1">
                  <a:lumMod val="50000"/>
                </a:schemeClr>
              </a:solidFill>
            </a:endParaRPr>
          </a:p>
          <a:p>
            <a:pPr marL="285750" indent="-285750">
              <a:buFont typeface="Arial" panose="020B0604020202020204" pitchFamily="34" charset="0"/>
              <a:buChar char="•"/>
            </a:pPr>
            <a:r>
              <a:rPr lang="it-IT" sz="1800" dirty="0" err="1">
                <a:solidFill>
                  <a:schemeClr val="bg1">
                    <a:lumMod val="50000"/>
                  </a:schemeClr>
                </a:solidFill>
              </a:rPr>
              <a:t>Immobilität</a:t>
            </a:r>
            <a:endParaRPr lang="it-IT" sz="1800" dirty="0">
              <a:solidFill>
                <a:schemeClr val="bg1">
                  <a:lumMod val="50000"/>
                </a:schemeClr>
              </a:solidFill>
            </a:endParaRPr>
          </a:p>
        </p:txBody>
      </p:sp>
      <p:pic>
        <p:nvPicPr>
          <p:cNvPr id="7" name="Grafik 6" descr="Glühbirne und Zahnrad mit einfarbiger Füllung">
            <a:extLst>
              <a:ext uri="{FF2B5EF4-FFF2-40B4-BE49-F238E27FC236}">
                <a16:creationId xmlns:a16="http://schemas.microsoft.com/office/drawing/2014/main" id="{3B098011-D851-5567-E4AE-B826795EDB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923" y="4389919"/>
            <a:ext cx="914400" cy="914400"/>
          </a:xfrm>
          <a:prstGeom prst="rect">
            <a:avLst/>
          </a:prstGeom>
        </p:spPr>
      </p:pic>
    </p:spTree>
    <p:extLst>
      <p:ext uri="{BB962C8B-B14F-4D97-AF65-F5344CB8AC3E}">
        <p14:creationId xmlns:p14="http://schemas.microsoft.com/office/powerpoint/2010/main" val="9682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2CAFCB-EE42-990B-B1E3-59598C11ABB3}"/>
              </a:ext>
            </a:extLst>
          </p:cNvPr>
          <p:cNvPicPr>
            <a:picLocks noChangeAspect="1"/>
          </p:cNvPicPr>
          <p:nvPr/>
        </p:nvPicPr>
        <p:blipFill>
          <a:blip r:embed="rId3"/>
          <a:stretch>
            <a:fillRect/>
          </a:stretch>
        </p:blipFill>
        <p:spPr>
          <a:xfrm>
            <a:off x="4580026" y="533401"/>
            <a:ext cx="7655096" cy="5973034"/>
          </a:xfrm>
          <a:prstGeom prst="rect">
            <a:avLst/>
          </a:prstGeom>
        </p:spPr>
      </p:pic>
      <p:sp>
        <p:nvSpPr>
          <p:cNvPr id="2" name="Textplatzhalter 1">
            <a:extLst>
              <a:ext uri="{FF2B5EF4-FFF2-40B4-BE49-F238E27FC236}">
                <a16:creationId xmlns:a16="http://schemas.microsoft.com/office/drawing/2014/main" id="{89538EC1-BE6E-2E85-EFCC-EB667B138FED}"/>
              </a:ext>
            </a:extLst>
          </p:cNvPr>
          <p:cNvSpPr>
            <a:spLocks noGrp="1"/>
          </p:cNvSpPr>
          <p:nvPr>
            <p:ph type="body" sz="quarter" idx="29"/>
          </p:nvPr>
        </p:nvSpPr>
        <p:spPr>
          <a:xfrm>
            <a:off x="467995" y="1802920"/>
            <a:ext cx="11252947" cy="4201418"/>
          </a:xfrm>
        </p:spPr>
        <p:txBody>
          <a:bodyPr/>
          <a:lstStyle/>
          <a:p>
            <a:endParaRPr lang="de-DE"/>
          </a:p>
          <a:p>
            <a:endParaRPr lang="de-DE"/>
          </a:p>
        </p:txBody>
      </p:sp>
      <p:sp>
        <p:nvSpPr>
          <p:cNvPr id="3" name="Textplatzhalter 2">
            <a:extLst>
              <a:ext uri="{FF2B5EF4-FFF2-40B4-BE49-F238E27FC236}">
                <a16:creationId xmlns:a16="http://schemas.microsoft.com/office/drawing/2014/main" id="{2E32BCD2-FF53-13D3-590A-64F128433213}"/>
              </a:ext>
            </a:extLst>
          </p:cNvPr>
          <p:cNvSpPr>
            <a:spLocks noGrp="1"/>
          </p:cNvSpPr>
          <p:nvPr>
            <p:ph type="body" sz="quarter" idx="11"/>
          </p:nvPr>
        </p:nvSpPr>
        <p:spPr>
          <a:xfrm>
            <a:off x="467997" y="517148"/>
            <a:ext cx="11252945" cy="610367"/>
          </a:xfrm>
        </p:spPr>
        <p:txBody>
          <a:bodyPr/>
          <a:lstStyle/>
          <a:p>
            <a:r>
              <a:rPr lang="de-DE" dirty="0">
                <a:latin typeface="Calibri"/>
                <a:cs typeface="Calibri"/>
              </a:rPr>
              <a:t>Absolute Mobilität</a:t>
            </a:r>
          </a:p>
        </p:txBody>
      </p:sp>
      <p:sp>
        <p:nvSpPr>
          <p:cNvPr id="5" name="Textplatzhalter 4">
            <a:extLst>
              <a:ext uri="{FF2B5EF4-FFF2-40B4-BE49-F238E27FC236}">
                <a16:creationId xmlns:a16="http://schemas.microsoft.com/office/drawing/2014/main" id="{30237DE1-FE53-B607-3B0C-58533DEAD6E6}"/>
              </a:ext>
            </a:extLst>
          </p:cNvPr>
          <p:cNvSpPr>
            <a:spLocks noGrp="1"/>
          </p:cNvSpPr>
          <p:nvPr>
            <p:ph type="body" sz="quarter" idx="32"/>
          </p:nvPr>
        </p:nvSpPr>
        <p:spPr/>
        <p:txBody>
          <a:bodyPr>
            <a:normAutofit fontScale="92500" lnSpcReduction="10000"/>
          </a:bodyPr>
          <a:lstStyle/>
          <a:p>
            <a:endParaRPr lang="de-DE"/>
          </a:p>
        </p:txBody>
      </p:sp>
      <p:sp>
        <p:nvSpPr>
          <p:cNvPr id="8" name="CasellaDiTesto 7">
            <a:extLst>
              <a:ext uri="{FF2B5EF4-FFF2-40B4-BE49-F238E27FC236}">
                <a16:creationId xmlns:a16="http://schemas.microsoft.com/office/drawing/2014/main" id="{6346AA60-F009-4DC1-8FF5-F1B5170E00F6}"/>
              </a:ext>
            </a:extLst>
          </p:cNvPr>
          <p:cNvSpPr txBox="1"/>
          <p:nvPr/>
        </p:nvSpPr>
        <p:spPr>
          <a:xfrm>
            <a:off x="631370" y="2626357"/>
            <a:ext cx="3948656" cy="2554545"/>
          </a:xfrm>
          <a:prstGeom prst="rect">
            <a:avLst/>
          </a:prstGeom>
          <a:noFill/>
        </p:spPr>
        <p:txBody>
          <a:bodyPr wrap="square">
            <a:spAutoFit/>
          </a:bodyPr>
          <a:lstStyle/>
          <a:p>
            <a:pPr marL="285750" indent="-285750">
              <a:buFont typeface="Arial" panose="020B0604020202020204" pitchFamily="34" charset="0"/>
              <a:buChar char="•"/>
            </a:pPr>
            <a:r>
              <a:rPr lang="it-IT" sz="2000" b="1" dirty="0" err="1">
                <a:solidFill>
                  <a:srgbClr val="FFC000"/>
                </a:solidFill>
              </a:rPr>
              <a:t>Immobilität</a:t>
            </a:r>
            <a:r>
              <a:rPr lang="it-IT" sz="2000" b="1" dirty="0">
                <a:solidFill>
                  <a:srgbClr val="FFC000"/>
                </a:solidFill>
              </a:rPr>
              <a:t> (</a:t>
            </a:r>
            <a:r>
              <a:rPr lang="it-IT" sz="2000" b="1" dirty="0" err="1">
                <a:solidFill>
                  <a:srgbClr val="FFC000"/>
                </a:solidFill>
              </a:rPr>
              <a:t>orange</a:t>
            </a:r>
            <a:r>
              <a:rPr lang="it-IT" sz="2000" b="1" dirty="0">
                <a:solidFill>
                  <a:srgbClr val="FFC000"/>
                </a:solidFill>
              </a:rPr>
              <a:t> </a:t>
            </a:r>
            <a:r>
              <a:rPr lang="it-IT" sz="2000" b="1" dirty="0" err="1">
                <a:solidFill>
                  <a:srgbClr val="FFC000"/>
                </a:solidFill>
              </a:rPr>
              <a:t>Zellen</a:t>
            </a:r>
            <a:r>
              <a:rPr lang="it-IT" sz="2000" b="1" dirty="0">
                <a:solidFill>
                  <a:srgbClr val="FFC000"/>
                </a:solidFill>
              </a:rPr>
              <a:t>)</a:t>
            </a:r>
          </a:p>
          <a:p>
            <a:pPr marL="285750" indent="-285750">
              <a:buFont typeface="Arial" panose="020B0604020202020204" pitchFamily="34" charset="0"/>
              <a:buChar char="•"/>
            </a:pPr>
            <a:endParaRPr lang="it-IT" sz="2000" b="1" dirty="0">
              <a:solidFill>
                <a:srgbClr val="FFC000"/>
              </a:solidFill>
            </a:endParaRPr>
          </a:p>
          <a:p>
            <a:pPr marL="285750" indent="-285750">
              <a:buFont typeface="Arial" panose="020B0604020202020204" pitchFamily="34" charset="0"/>
              <a:buChar char="•"/>
            </a:pPr>
            <a:r>
              <a:rPr lang="it-IT" sz="2000" b="1" dirty="0" err="1">
                <a:solidFill>
                  <a:schemeClr val="accent5">
                    <a:lumMod val="60000"/>
                    <a:lumOff val="40000"/>
                  </a:schemeClr>
                </a:solidFill>
              </a:rPr>
              <a:t>Horizontale</a:t>
            </a:r>
            <a:r>
              <a:rPr lang="it-IT" sz="2000" b="1" dirty="0">
                <a:solidFill>
                  <a:schemeClr val="accent5">
                    <a:lumMod val="60000"/>
                    <a:lumOff val="40000"/>
                  </a:schemeClr>
                </a:solidFill>
              </a:rPr>
              <a:t> </a:t>
            </a:r>
            <a:r>
              <a:rPr lang="it-IT" sz="2000" b="1" dirty="0" err="1">
                <a:solidFill>
                  <a:schemeClr val="accent5">
                    <a:lumMod val="60000"/>
                    <a:lumOff val="40000"/>
                  </a:schemeClr>
                </a:solidFill>
              </a:rPr>
              <a:t>Mobilität</a:t>
            </a:r>
            <a:r>
              <a:rPr lang="it-IT" sz="2000" b="1" dirty="0">
                <a:solidFill>
                  <a:schemeClr val="accent5">
                    <a:lumMod val="60000"/>
                    <a:lumOff val="40000"/>
                  </a:schemeClr>
                </a:solidFill>
              </a:rPr>
              <a:t> (</a:t>
            </a:r>
            <a:r>
              <a:rPr lang="it-IT" sz="2000" b="1" dirty="0" err="1">
                <a:solidFill>
                  <a:schemeClr val="accent5">
                    <a:lumMod val="60000"/>
                    <a:lumOff val="40000"/>
                  </a:schemeClr>
                </a:solidFill>
              </a:rPr>
              <a:t>braune</a:t>
            </a:r>
            <a:r>
              <a:rPr lang="it-IT" sz="2000" b="1" dirty="0">
                <a:solidFill>
                  <a:schemeClr val="accent5">
                    <a:lumMod val="60000"/>
                    <a:lumOff val="40000"/>
                  </a:schemeClr>
                </a:solidFill>
              </a:rPr>
              <a:t> </a:t>
            </a:r>
            <a:r>
              <a:rPr lang="it-IT" sz="2000" b="1" dirty="0" err="1">
                <a:solidFill>
                  <a:schemeClr val="accent5">
                    <a:lumMod val="60000"/>
                    <a:lumOff val="40000"/>
                  </a:schemeClr>
                </a:solidFill>
              </a:rPr>
              <a:t>Zellen</a:t>
            </a:r>
            <a:r>
              <a:rPr lang="it-IT" sz="2000" b="1" dirty="0">
                <a:solidFill>
                  <a:schemeClr val="accent5">
                    <a:lumMod val="60000"/>
                    <a:lumOff val="40000"/>
                  </a:schemeClr>
                </a:solidFill>
              </a:rPr>
              <a:t>)</a:t>
            </a:r>
            <a:endParaRPr lang="it-IT" sz="2000" b="1" dirty="0">
              <a:solidFill>
                <a:schemeClr val="tx1">
                  <a:lumMod val="50000"/>
                  <a:lumOff val="50000"/>
                </a:schemeClr>
              </a:solidFill>
            </a:endParaRPr>
          </a:p>
          <a:p>
            <a:pPr marL="285750" indent="-285750">
              <a:buFont typeface="Arial" panose="020B0604020202020204" pitchFamily="34" charset="0"/>
              <a:buChar char="•"/>
            </a:pPr>
            <a:endParaRPr lang="it-IT" sz="2000" dirty="0">
              <a:solidFill>
                <a:schemeClr val="tx1">
                  <a:lumMod val="50000"/>
                  <a:lumOff val="50000"/>
                </a:schemeClr>
              </a:solidFill>
            </a:endParaRPr>
          </a:p>
          <a:p>
            <a:pPr marL="285750" indent="-285750">
              <a:buFont typeface="Arial" panose="020B0604020202020204" pitchFamily="34" charset="0"/>
              <a:buChar char="•"/>
            </a:pPr>
            <a:r>
              <a:rPr lang="it-IT" sz="2000" b="1" dirty="0" err="1">
                <a:solidFill>
                  <a:schemeClr val="accent3">
                    <a:lumMod val="60000"/>
                    <a:lumOff val="40000"/>
                  </a:schemeClr>
                </a:solidFill>
              </a:rPr>
              <a:t>Aufstiegsmobilität</a:t>
            </a:r>
            <a:r>
              <a:rPr lang="it-IT" sz="2000" b="1" dirty="0">
                <a:solidFill>
                  <a:schemeClr val="accent3">
                    <a:lumMod val="60000"/>
                    <a:lumOff val="40000"/>
                  </a:schemeClr>
                </a:solidFill>
              </a:rPr>
              <a:t> (</a:t>
            </a:r>
            <a:r>
              <a:rPr lang="it-IT" sz="2000" b="1" dirty="0" err="1">
                <a:solidFill>
                  <a:schemeClr val="accent3">
                    <a:lumMod val="60000"/>
                    <a:lumOff val="40000"/>
                  </a:schemeClr>
                </a:solidFill>
              </a:rPr>
              <a:t>blaue</a:t>
            </a:r>
            <a:r>
              <a:rPr lang="it-IT" sz="2000" b="1" dirty="0">
                <a:solidFill>
                  <a:schemeClr val="accent3">
                    <a:lumMod val="60000"/>
                    <a:lumOff val="40000"/>
                  </a:schemeClr>
                </a:solidFill>
              </a:rPr>
              <a:t> </a:t>
            </a:r>
            <a:r>
              <a:rPr lang="it-IT" sz="2000" b="1" dirty="0" err="1">
                <a:solidFill>
                  <a:schemeClr val="accent3">
                    <a:lumMod val="60000"/>
                    <a:lumOff val="40000"/>
                  </a:schemeClr>
                </a:solidFill>
              </a:rPr>
              <a:t>Zellen</a:t>
            </a:r>
            <a:r>
              <a:rPr lang="it-IT" sz="2000" b="1" dirty="0">
                <a:solidFill>
                  <a:schemeClr val="accent3">
                    <a:lumMod val="60000"/>
                    <a:lumOff val="40000"/>
                  </a:schemeClr>
                </a:solidFill>
              </a:rPr>
              <a:t>)</a:t>
            </a:r>
          </a:p>
          <a:p>
            <a:pPr marL="285750" indent="-285750">
              <a:buFont typeface="Arial" panose="020B0604020202020204" pitchFamily="34" charset="0"/>
              <a:buChar char="•"/>
            </a:pPr>
            <a:endParaRPr lang="it-IT" sz="2000" dirty="0">
              <a:solidFill>
                <a:schemeClr val="tx1">
                  <a:lumMod val="50000"/>
                  <a:lumOff val="50000"/>
                </a:schemeClr>
              </a:solidFill>
            </a:endParaRPr>
          </a:p>
          <a:p>
            <a:pPr marL="285750" indent="-285750">
              <a:buFont typeface="Arial" panose="020B0604020202020204" pitchFamily="34" charset="0"/>
              <a:buChar char="•"/>
            </a:pPr>
            <a:r>
              <a:rPr lang="it-IT" sz="2000" b="1" dirty="0" err="1">
                <a:solidFill>
                  <a:srgbClr val="92D050"/>
                </a:solidFill>
              </a:rPr>
              <a:t>Abstiegsmobilität</a:t>
            </a:r>
            <a:r>
              <a:rPr lang="it-IT" sz="2000" b="1" dirty="0">
                <a:solidFill>
                  <a:srgbClr val="92D050"/>
                </a:solidFill>
              </a:rPr>
              <a:t> (</a:t>
            </a:r>
            <a:r>
              <a:rPr lang="it-IT" sz="2000" b="1" dirty="0" err="1">
                <a:solidFill>
                  <a:srgbClr val="92D050"/>
                </a:solidFill>
              </a:rPr>
              <a:t>grüne</a:t>
            </a:r>
            <a:r>
              <a:rPr lang="it-IT" sz="2000" b="1" dirty="0">
                <a:solidFill>
                  <a:srgbClr val="92D050"/>
                </a:solidFill>
              </a:rPr>
              <a:t> </a:t>
            </a:r>
            <a:r>
              <a:rPr lang="it-IT" sz="2000" b="1" dirty="0" err="1">
                <a:solidFill>
                  <a:srgbClr val="92D050"/>
                </a:solidFill>
              </a:rPr>
              <a:t>Zellen</a:t>
            </a:r>
            <a:r>
              <a:rPr lang="it-IT" sz="2000" b="1" dirty="0">
                <a:solidFill>
                  <a:srgbClr val="92D050"/>
                </a:solidFill>
              </a:rPr>
              <a:t>)</a:t>
            </a:r>
            <a:endParaRPr lang="it-IT" sz="2000" dirty="0">
              <a:solidFill>
                <a:schemeClr val="tx1">
                  <a:lumMod val="50000"/>
                  <a:lumOff val="50000"/>
                </a:schemeClr>
              </a:solidFill>
            </a:endParaRPr>
          </a:p>
        </p:txBody>
      </p:sp>
      <p:sp>
        <p:nvSpPr>
          <p:cNvPr id="4" name="Textplatzhalter 8">
            <a:extLst>
              <a:ext uri="{FF2B5EF4-FFF2-40B4-BE49-F238E27FC236}">
                <a16:creationId xmlns:a16="http://schemas.microsoft.com/office/drawing/2014/main" id="{DAAA8D80-D770-1CEE-EB25-89FB672260AC}"/>
              </a:ext>
            </a:extLst>
          </p:cNvPr>
          <p:cNvSpPr>
            <a:spLocks noGrp="1"/>
          </p:cNvSpPr>
          <p:nvPr>
            <p:ph type="body" sz="quarter" idx="31"/>
          </p:nvPr>
        </p:nvSpPr>
        <p:spPr>
          <a:xfrm>
            <a:off x="467995" y="1214170"/>
            <a:ext cx="11252947" cy="381719"/>
          </a:xfrm>
        </p:spPr>
        <p:txBody>
          <a:bodyPr/>
          <a:lstStyle/>
          <a:p>
            <a:r>
              <a:rPr lang="en-US" dirty="0" err="1"/>
              <a:t>Mobilitätstabellen</a:t>
            </a:r>
            <a:endParaRPr lang="en-US" dirty="0"/>
          </a:p>
        </p:txBody>
      </p:sp>
    </p:spTree>
    <p:extLst>
      <p:ext uri="{BB962C8B-B14F-4D97-AF65-F5344CB8AC3E}">
        <p14:creationId xmlns:p14="http://schemas.microsoft.com/office/powerpoint/2010/main" val="2879332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32BCD2-FF53-13D3-590A-64F128433213}"/>
              </a:ext>
            </a:extLst>
          </p:cNvPr>
          <p:cNvSpPr>
            <a:spLocks noGrp="1"/>
          </p:cNvSpPr>
          <p:nvPr>
            <p:ph type="body" sz="quarter" idx="11"/>
          </p:nvPr>
        </p:nvSpPr>
        <p:spPr>
          <a:xfrm>
            <a:off x="467997" y="603803"/>
            <a:ext cx="11252945" cy="610367"/>
          </a:xfrm>
        </p:spPr>
        <p:txBody>
          <a:bodyPr/>
          <a:lstStyle/>
          <a:p>
            <a:r>
              <a:rPr lang="de-DE" sz="3600" dirty="0">
                <a:latin typeface="Calibri"/>
                <a:cs typeface="Calibri"/>
              </a:rPr>
              <a:t>Absolute Mobilität</a:t>
            </a:r>
          </a:p>
        </p:txBody>
      </p:sp>
      <p:sp>
        <p:nvSpPr>
          <p:cNvPr id="5" name="Textplatzhalter 4">
            <a:extLst>
              <a:ext uri="{FF2B5EF4-FFF2-40B4-BE49-F238E27FC236}">
                <a16:creationId xmlns:a16="http://schemas.microsoft.com/office/drawing/2014/main" id="{30237DE1-FE53-B607-3B0C-58533DEAD6E6}"/>
              </a:ext>
            </a:extLst>
          </p:cNvPr>
          <p:cNvSpPr>
            <a:spLocks noGrp="1"/>
          </p:cNvSpPr>
          <p:nvPr>
            <p:ph type="body" sz="quarter" idx="32"/>
          </p:nvPr>
        </p:nvSpPr>
        <p:spPr/>
        <p:txBody>
          <a:bodyPr>
            <a:normAutofit fontScale="92500" lnSpcReduction="10000"/>
          </a:bodyPr>
          <a:lstStyle/>
          <a:p>
            <a:endParaRPr lang="de-DE"/>
          </a:p>
        </p:txBody>
      </p:sp>
      <p:pic>
        <p:nvPicPr>
          <p:cNvPr id="9" name="Picture 8">
            <a:extLst>
              <a:ext uri="{FF2B5EF4-FFF2-40B4-BE49-F238E27FC236}">
                <a16:creationId xmlns:a16="http://schemas.microsoft.com/office/drawing/2014/main" id="{B34A5045-1612-04A6-C8A1-901E9466EC8F}"/>
              </a:ext>
            </a:extLst>
          </p:cNvPr>
          <p:cNvPicPr>
            <a:picLocks noChangeAspect="1"/>
          </p:cNvPicPr>
          <p:nvPr/>
        </p:nvPicPr>
        <p:blipFill rotWithShape="1">
          <a:blip r:embed="rId3"/>
          <a:srcRect l="1766"/>
          <a:stretch/>
        </p:blipFill>
        <p:spPr>
          <a:xfrm>
            <a:off x="3508648" y="2004997"/>
            <a:ext cx="8683352" cy="3189934"/>
          </a:xfrm>
          <a:prstGeom prst="rect">
            <a:avLst/>
          </a:prstGeom>
        </p:spPr>
      </p:pic>
      <p:sp>
        <p:nvSpPr>
          <p:cNvPr id="6" name="CasellaDiTesto 7">
            <a:extLst>
              <a:ext uri="{FF2B5EF4-FFF2-40B4-BE49-F238E27FC236}">
                <a16:creationId xmlns:a16="http://schemas.microsoft.com/office/drawing/2014/main" id="{2DF43196-395C-B3CA-C48D-FE8C47F24140}"/>
              </a:ext>
            </a:extLst>
          </p:cNvPr>
          <p:cNvSpPr txBox="1"/>
          <p:nvPr/>
        </p:nvSpPr>
        <p:spPr>
          <a:xfrm>
            <a:off x="417957" y="2221241"/>
            <a:ext cx="2972516" cy="3693319"/>
          </a:xfrm>
          <a:prstGeom prst="rect">
            <a:avLst/>
          </a:prstGeom>
          <a:noFill/>
        </p:spPr>
        <p:txBody>
          <a:bodyPr wrap="square" lIns="91440" tIns="45720" rIns="91440" bIns="45720" anchor="t">
            <a:spAutoFit/>
          </a:bodyPr>
          <a:lstStyle/>
          <a:p>
            <a:r>
              <a:rPr lang="de-DE" sz="1800" dirty="0">
                <a:solidFill>
                  <a:schemeClr val="tx2"/>
                </a:solidFill>
                <a:effectLst/>
                <a:ea typeface="Calibri" panose="020F0502020204030204" pitchFamily="34" charset="0"/>
                <a:cs typeface="Arial" panose="020B0604020202020204" pitchFamily="34" charset="0"/>
              </a:rPr>
              <a:t>4 von 5 Befragten </a:t>
            </a:r>
            <a:r>
              <a:rPr lang="de-DE" sz="1800" dirty="0">
                <a:solidFill>
                  <a:schemeClr val="bg1">
                    <a:lumMod val="50000"/>
                  </a:schemeClr>
                </a:solidFill>
                <a:effectLst/>
                <a:ea typeface="Calibri" panose="020F0502020204030204" pitchFamily="34" charset="0"/>
                <a:cs typeface="Arial" panose="020B0604020202020204" pitchFamily="34" charset="0"/>
              </a:rPr>
              <a:t>sind beruflich im Vergleich zu ihren Eltern </a:t>
            </a:r>
            <a:r>
              <a:rPr lang="de-DE" sz="1800" dirty="0">
                <a:solidFill>
                  <a:schemeClr val="tx2"/>
                </a:solidFill>
                <a:effectLst/>
                <a:ea typeface="Calibri" panose="020F0502020204030204" pitchFamily="34" charset="0"/>
                <a:cs typeface="Arial" panose="020B0604020202020204" pitchFamily="34" charset="0"/>
              </a:rPr>
              <a:t>nicht abgestiegen</a:t>
            </a:r>
          </a:p>
          <a:p>
            <a:endParaRPr lang="de-DE" dirty="0">
              <a:solidFill>
                <a:schemeClr val="tx2"/>
              </a:solidFill>
              <a:ea typeface="Calibri" panose="020F0502020204030204" pitchFamily="34" charset="0"/>
              <a:cs typeface="Arial" panose="020B0604020202020204" pitchFamily="34" charset="0"/>
            </a:endParaRPr>
          </a:p>
          <a:p>
            <a:r>
              <a:rPr lang="de-DE" dirty="0">
                <a:solidFill>
                  <a:schemeClr val="tx2"/>
                </a:solidFill>
                <a:ea typeface="Calibri" panose="020F0502020204030204" pitchFamily="34" charset="0"/>
                <a:cs typeface="Arial" panose="020B0604020202020204" pitchFamily="34" charset="0"/>
              </a:rPr>
              <a:t>Sozialer Aufstieg </a:t>
            </a:r>
            <a:r>
              <a:rPr lang="de-DE" dirty="0">
                <a:solidFill>
                  <a:schemeClr val="bg1">
                    <a:lumMod val="50000"/>
                  </a:schemeClr>
                </a:solidFill>
                <a:ea typeface="Calibri" panose="020F0502020204030204" pitchFamily="34" charset="0"/>
                <a:cs typeface="Arial" panose="020B0604020202020204" pitchFamily="34" charset="0"/>
              </a:rPr>
              <a:t>ist </a:t>
            </a:r>
            <a:r>
              <a:rPr lang="de-DE" dirty="0">
                <a:solidFill>
                  <a:schemeClr val="tx2"/>
                </a:solidFill>
                <a:ea typeface="Calibri" panose="020F0502020204030204" pitchFamily="34" charset="0"/>
                <a:cs typeface="Arial" panose="020B0604020202020204" pitchFamily="34" charset="0"/>
              </a:rPr>
              <a:t>bei etwa einem Drittel</a:t>
            </a:r>
            <a:r>
              <a:rPr lang="de-DE" dirty="0">
                <a:solidFill>
                  <a:schemeClr val="bg1">
                    <a:lumMod val="50000"/>
                  </a:schemeClr>
                </a:solidFill>
                <a:ea typeface="Calibri" panose="020F0502020204030204" pitchFamily="34" charset="0"/>
                <a:cs typeface="Arial" panose="020B0604020202020204" pitchFamily="34" charset="0"/>
              </a:rPr>
              <a:t> der Befragten zu beobachten (Tendenz stagnierend)</a:t>
            </a:r>
          </a:p>
          <a:p>
            <a:endParaRPr lang="de-DE" dirty="0">
              <a:solidFill>
                <a:schemeClr val="bg1">
                  <a:lumMod val="50000"/>
                </a:schemeClr>
              </a:solidFill>
              <a:ea typeface="Calibri" panose="020F0502020204030204" pitchFamily="34" charset="0"/>
              <a:cs typeface="Arial" panose="020B0604020202020204" pitchFamily="34" charset="0"/>
            </a:endParaRPr>
          </a:p>
          <a:p>
            <a:r>
              <a:rPr lang="de-DE" sz="1800" dirty="0">
                <a:solidFill>
                  <a:schemeClr val="bg1">
                    <a:lumMod val="50000"/>
                  </a:schemeClr>
                </a:solidFill>
                <a:effectLst/>
                <a:ea typeface="Calibri" panose="020F0502020204030204" pitchFamily="34" charset="0"/>
                <a:cs typeface="Arial" panose="020B0604020202020204" pitchFamily="34" charset="0"/>
              </a:rPr>
              <a:t>Anteil der </a:t>
            </a:r>
            <a:r>
              <a:rPr lang="de-DE" sz="1800" dirty="0">
                <a:solidFill>
                  <a:schemeClr val="tx2"/>
                </a:solidFill>
                <a:effectLst/>
                <a:ea typeface="Calibri" panose="020F0502020204030204" pitchFamily="34" charset="0"/>
                <a:cs typeface="Arial" panose="020B0604020202020204" pitchFamily="34" charset="0"/>
              </a:rPr>
              <a:t>Immobilität hat </a:t>
            </a:r>
            <a:r>
              <a:rPr lang="de-DE" sz="1800" dirty="0">
                <a:solidFill>
                  <a:schemeClr val="bg1">
                    <a:lumMod val="50000"/>
                  </a:schemeClr>
                </a:solidFill>
                <a:effectLst/>
                <a:ea typeface="Calibri" panose="020F0502020204030204" pitchFamily="34" charset="0"/>
                <a:cs typeface="Arial" panose="020B0604020202020204" pitchFamily="34" charset="0"/>
              </a:rPr>
              <a:t>im Verlauf der Zeit</a:t>
            </a:r>
            <a:r>
              <a:rPr lang="de-DE" sz="1800" dirty="0">
                <a:solidFill>
                  <a:schemeClr val="tx2"/>
                </a:solidFill>
                <a:effectLst/>
                <a:ea typeface="Calibri" panose="020F0502020204030204" pitchFamily="34" charset="0"/>
                <a:cs typeface="Arial" panose="020B0604020202020204" pitchFamily="34" charset="0"/>
              </a:rPr>
              <a:t> leicht zugenommen</a:t>
            </a:r>
          </a:p>
          <a:p>
            <a:endParaRPr lang="de-DE" dirty="0">
              <a:solidFill>
                <a:schemeClr val="tx2"/>
              </a:solidFill>
              <a:latin typeface="Calibri" panose="020F0502020204030204" pitchFamily="34" charset="0"/>
              <a:ea typeface="Calibri" panose="020F0502020204030204" pitchFamily="34" charset="0"/>
              <a:cs typeface="Arial" panose="020B0604020202020204" pitchFamily="34" charset="0"/>
            </a:endParaRPr>
          </a:p>
        </p:txBody>
      </p:sp>
      <p:sp>
        <p:nvSpPr>
          <p:cNvPr id="10" name="Textplatzhalter 8">
            <a:extLst>
              <a:ext uri="{FF2B5EF4-FFF2-40B4-BE49-F238E27FC236}">
                <a16:creationId xmlns:a16="http://schemas.microsoft.com/office/drawing/2014/main" id="{657371BC-CBFF-62F3-D093-90C9FFD224F6}"/>
              </a:ext>
            </a:extLst>
          </p:cNvPr>
          <p:cNvSpPr txBox="1">
            <a:spLocks/>
          </p:cNvSpPr>
          <p:nvPr/>
        </p:nvSpPr>
        <p:spPr>
          <a:xfrm>
            <a:off x="467995" y="1214170"/>
            <a:ext cx="11252947" cy="3817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Übersichtstabelle</a:t>
            </a:r>
            <a:r>
              <a:rPr lang="en-US" dirty="0"/>
              <a:t> </a:t>
            </a:r>
            <a:r>
              <a:rPr lang="en-US" dirty="0" err="1"/>
              <a:t>nach</a:t>
            </a:r>
            <a:r>
              <a:rPr lang="en-US" dirty="0"/>
              <a:t> Generation</a:t>
            </a:r>
          </a:p>
        </p:txBody>
      </p:sp>
      <p:sp>
        <p:nvSpPr>
          <p:cNvPr id="13" name="Textfeld 12">
            <a:extLst>
              <a:ext uri="{FF2B5EF4-FFF2-40B4-BE49-F238E27FC236}">
                <a16:creationId xmlns:a16="http://schemas.microsoft.com/office/drawing/2014/main" id="{084267FB-FE50-F6CD-3834-EB57E5A6E807}"/>
              </a:ext>
            </a:extLst>
          </p:cNvPr>
          <p:cNvSpPr txBox="1"/>
          <p:nvPr/>
        </p:nvSpPr>
        <p:spPr>
          <a:xfrm>
            <a:off x="4990673" y="5641154"/>
            <a:ext cx="6097712" cy="646331"/>
          </a:xfrm>
          <a:prstGeom prst="rect">
            <a:avLst/>
          </a:prstGeom>
          <a:noFill/>
        </p:spPr>
        <p:txBody>
          <a:bodyPr wrap="square">
            <a:spAutoFit/>
          </a:bodyPr>
          <a:lstStyle/>
          <a:p>
            <a:r>
              <a:rPr lang="de-DE" dirty="0">
                <a:solidFill>
                  <a:schemeClr val="tx2"/>
                </a:solidFill>
                <a:latin typeface="Calibri" panose="020F0502020204030204" pitchFamily="34" charset="0"/>
                <a:cs typeface="Arial" panose="020B0604020202020204" pitchFamily="34" charset="0"/>
              </a:rPr>
              <a:t>Struktureller Wandel </a:t>
            </a:r>
            <a:r>
              <a:rPr lang="de-DE" dirty="0">
                <a:solidFill>
                  <a:schemeClr val="bg1">
                    <a:lumMod val="50000"/>
                  </a:schemeClr>
                </a:solidFill>
                <a:latin typeface="Calibri" panose="020F0502020204030204" pitchFamily="34" charset="0"/>
                <a:cs typeface="Arial" panose="020B0604020202020204" pitchFamily="34" charset="0"/>
              </a:rPr>
              <a:t>(z. B. Änderung des Arbeitsmarktes oder des Bildungssystems) beeinflusst die absolute Mobilität!</a:t>
            </a:r>
          </a:p>
        </p:txBody>
      </p:sp>
      <p:pic>
        <p:nvPicPr>
          <p:cNvPr id="14" name="Picture 2" descr="Punti di attenzione. Importante!!">
            <a:extLst>
              <a:ext uri="{FF2B5EF4-FFF2-40B4-BE49-F238E27FC236}">
                <a16:creationId xmlns:a16="http://schemas.microsoft.com/office/drawing/2014/main" id="{307AA077-F877-276B-BE66-B583797CB1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2936" y="5546877"/>
            <a:ext cx="901322" cy="795728"/>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a:extLst>
              <a:ext uri="{FF2B5EF4-FFF2-40B4-BE49-F238E27FC236}">
                <a16:creationId xmlns:a16="http://schemas.microsoft.com/office/drawing/2014/main" id="{33942F5E-D327-7F1C-95A0-4E5F88433C54}"/>
              </a:ext>
            </a:extLst>
          </p:cNvPr>
          <p:cNvSpPr/>
          <p:nvPr/>
        </p:nvSpPr>
        <p:spPr>
          <a:xfrm>
            <a:off x="3782175" y="5356039"/>
            <a:ext cx="7181636" cy="1075942"/>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83339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538EC1-BE6E-2E85-EFCC-EB667B138FED}"/>
              </a:ext>
            </a:extLst>
          </p:cNvPr>
          <p:cNvSpPr>
            <a:spLocks noGrp="1"/>
          </p:cNvSpPr>
          <p:nvPr>
            <p:ph type="body" sz="quarter" idx="29"/>
          </p:nvPr>
        </p:nvSpPr>
        <p:spPr/>
        <p:txBody>
          <a:bodyPr/>
          <a:lstStyle/>
          <a:p>
            <a:endParaRPr lang="de-DE" dirty="0"/>
          </a:p>
          <a:p>
            <a:endParaRPr lang="de-DE" dirty="0"/>
          </a:p>
        </p:txBody>
      </p:sp>
      <p:sp>
        <p:nvSpPr>
          <p:cNvPr id="5" name="Textplatzhalter 4">
            <a:extLst>
              <a:ext uri="{FF2B5EF4-FFF2-40B4-BE49-F238E27FC236}">
                <a16:creationId xmlns:a16="http://schemas.microsoft.com/office/drawing/2014/main" id="{30237DE1-FE53-B607-3B0C-58533DEAD6E6}"/>
              </a:ext>
            </a:extLst>
          </p:cNvPr>
          <p:cNvSpPr>
            <a:spLocks noGrp="1"/>
          </p:cNvSpPr>
          <p:nvPr>
            <p:ph type="body" sz="quarter" idx="32"/>
          </p:nvPr>
        </p:nvSpPr>
        <p:spPr/>
        <p:txBody>
          <a:bodyPr>
            <a:normAutofit fontScale="92500" lnSpcReduction="10000"/>
          </a:bodyPr>
          <a:lstStyle/>
          <a:p>
            <a:endParaRPr lang="de-DE"/>
          </a:p>
        </p:txBody>
      </p:sp>
      <p:sp>
        <p:nvSpPr>
          <p:cNvPr id="6" name="CasellaDiTesto 5">
            <a:extLst>
              <a:ext uri="{FF2B5EF4-FFF2-40B4-BE49-F238E27FC236}">
                <a16:creationId xmlns:a16="http://schemas.microsoft.com/office/drawing/2014/main" id="{568059CF-3504-4E2E-987F-133479ED9B8E}"/>
              </a:ext>
            </a:extLst>
          </p:cNvPr>
          <p:cNvSpPr txBox="1"/>
          <p:nvPr/>
        </p:nvSpPr>
        <p:spPr>
          <a:xfrm>
            <a:off x="576307" y="1951983"/>
            <a:ext cx="10663913" cy="1323439"/>
          </a:xfrm>
          <a:prstGeom prst="rect">
            <a:avLst/>
          </a:prstGeom>
          <a:noFill/>
        </p:spPr>
        <p:txBody>
          <a:bodyPr wrap="square" lIns="91440" tIns="45720" rIns="91440" bIns="45720" anchor="t">
            <a:spAutoFit/>
          </a:bodyPr>
          <a:lstStyle/>
          <a:p>
            <a:r>
              <a:rPr lang="de-DE" sz="2000" dirty="0">
                <a:solidFill>
                  <a:schemeClr val="tx2"/>
                </a:solidFill>
                <a:sym typeface="Wingdings" panose="05000000000000000000" pitchFamily="2" charset="2"/>
              </a:rPr>
              <a:t>Definition</a:t>
            </a:r>
            <a:r>
              <a:rPr lang="de-DE" sz="2000" dirty="0">
                <a:solidFill>
                  <a:schemeClr val="tx1">
                    <a:lumMod val="50000"/>
                    <a:lumOff val="50000"/>
                  </a:schemeClr>
                </a:solidFill>
                <a:sym typeface="Wingdings" panose="05000000000000000000" pitchFamily="2" charset="2"/>
              </a:rPr>
              <a:t>: Chance einer Person, eine andere soziale Position im Vergleich zu ihren Eltern einzunehmen ( </a:t>
            </a:r>
            <a:r>
              <a:rPr lang="de-DE" sz="2000" dirty="0">
                <a:solidFill>
                  <a:schemeClr val="bg1">
                    <a:lumMod val="50000"/>
                  </a:schemeClr>
                </a:solidFill>
                <a:sym typeface="Wingdings" panose="05000000000000000000" pitchFamily="2" charset="2"/>
              </a:rPr>
              <a:t>Indikator für </a:t>
            </a:r>
            <a:r>
              <a:rPr lang="de-DE" sz="2000" dirty="0">
                <a:solidFill>
                  <a:schemeClr val="tx2"/>
                </a:solidFill>
                <a:sym typeface="Wingdings" panose="05000000000000000000" pitchFamily="2" charset="2"/>
              </a:rPr>
              <a:t>Chancengleichheit</a:t>
            </a:r>
            <a:r>
              <a:rPr lang="de-DE" sz="2000" dirty="0">
                <a:solidFill>
                  <a:schemeClr val="tx1">
                    <a:lumMod val="50000"/>
                    <a:lumOff val="50000"/>
                  </a:schemeClr>
                </a:solidFill>
                <a:sym typeface="Wingdings" panose="05000000000000000000" pitchFamily="2" charset="2"/>
              </a:rPr>
              <a:t>)</a:t>
            </a:r>
          </a:p>
          <a:p>
            <a:endParaRPr lang="de-DE" sz="2000" dirty="0">
              <a:solidFill>
                <a:schemeClr val="tx1">
                  <a:lumMod val="50000"/>
                  <a:lumOff val="50000"/>
                </a:schemeClr>
              </a:solidFill>
              <a:sym typeface="Wingdings" panose="05000000000000000000" pitchFamily="2" charset="2"/>
            </a:endParaRPr>
          </a:p>
          <a:p>
            <a:r>
              <a:rPr lang="de-DE" sz="2000" dirty="0">
                <a:solidFill>
                  <a:schemeClr val="tx2"/>
                </a:solidFill>
                <a:sym typeface="Wingdings" panose="05000000000000000000" pitchFamily="2" charset="2"/>
              </a:rPr>
              <a:t>Methodik</a:t>
            </a:r>
            <a:r>
              <a:rPr lang="de-DE" sz="2000" dirty="0">
                <a:solidFill>
                  <a:schemeClr val="tx1">
                    <a:lumMod val="50000"/>
                    <a:lumOff val="50000"/>
                  </a:schemeClr>
                </a:solidFill>
                <a:sym typeface="Wingdings" panose="05000000000000000000" pitchFamily="2" charset="2"/>
              </a:rPr>
              <a:t>: Berechnung der sogenannten Odds </a:t>
            </a:r>
            <a:r>
              <a:rPr lang="de-DE" sz="2000" dirty="0" err="1">
                <a:solidFill>
                  <a:schemeClr val="tx1">
                    <a:lumMod val="50000"/>
                    <a:lumOff val="50000"/>
                  </a:schemeClr>
                </a:solidFill>
                <a:sym typeface="Wingdings" panose="05000000000000000000" pitchFamily="2" charset="2"/>
              </a:rPr>
              <a:t>Ratios</a:t>
            </a:r>
            <a:r>
              <a:rPr lang="de-DE" sz="2000" dirty="0">
                <a:solidFill>
                  <a:schemeClr val="tx1">
                    <a:lumMod val="50000"/>
                    <a:lumOff val="50000"/>
                  </a:schemeClr>
                </a:solidFill>
                <a:sym typeface="Wingdings" panose="05000000000000000000" pitchFamily="2" charset="2"/>
              </a:rPr>
              <a:t> (OD) und für alle Zellen der Mobilitätstabelle</a:t>
            </a:r>
          </a:p>
        </p:txBody>
      </p:sp>
      <p:sp>
        <p:nvSpPr>
          <p:cNvPr id="7" name="Textplatzhalter 6">
            <a:extLst>
              <a:ext uri="{FF2B5EF4-FFF2-40B4-BE49-F238E27FC236}">
                <a16:creationId xmlns:a16="http://schemas.microsoft.com/office/drawing/2014/main" id="{A9690FB0-9525-FB73-EB5C-26CCFBE4B765}"/>
              </a:ext>
            </a:extLst>
          </p:cNvPr>
          <p:cNvSpPr>
            <a:spLocks noGrp="1"/>
          </p:cNvSpPr>
          <p:nvPr>
            <p:ph type="body" sz="quarter" idx="11"/>
          </p:nvPr>
        </p:nvSpPr>
        <p:spPr/>
        <p:txBody>
          <a:bodyPr/>
          <a:lstStyle/>
          <a:p>
            <a:r>
              <a:rPr lang="de-DE" dirty="0"/>
              <a:t>Relative Mobilität</a:t>
            </a:r>
          </a:p>
        </p:txBody>
      </p:sp>
      <p:sp>
        <p:nvSpPr>
          <p:cNvPr id="10" name="Textplatzhalter 8">
            <a:extLst>
              <a:ext uri="{FF2B5EF4-FFF2-40B4-BE49-F238E27FC236}">
                <a16:creationId xmlns:a16="http://schemas.microsoft.com/office/drawing/2014/main" id="{018B4E4B-C186-3258-18BC-B4CC7C59E802}"/>
              </a:ext>
            </a:extLst>
          </p:cNvPr>
          <p:cNvSpPr txBox="1">
            <a:spLocks/>
          </p:cNvSpPr>
          <p:nvPr/>
        </p:nvSpPr>
        <p:spPr>
          <a:xfrm>
            <a:off x="467995" y="1214170"/>
            <a:ext cx="11252947" cy="3817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Vorgehensweise</a:t>
            </a:r>
            <a:r>
              <a:rPr lang="en-US" dirty="0"/>
              <a:t> und Odds Ratios</a:t>
            </a:r>
          </a:p>
        </p:txBody>
      </p:sp>
      <p:sp>
        <p:nvSpPr>
          <p:cNvPr id="3" name="Textfeld 2">
            <a:extLst>
              <a:ext uri="{FF2B5EF4-FFF2-40B4-BE49-F238E27FC236}">
                <a16:creationId xmlns:a16="http://schemas.microsoft.com/office/drawing/2014/main" id="{27C99119-F2C3-F3B7-00E6-D567EF56A332}"/>
              </a:ext>
            </a:extLst>
          </p:cNvPr>
          <p:cNvSpPr txBox="1"/>
          <p:nvPr/>
        </p:nvSpPr>
        <p:spPr>
          <a:xfrm>
            <a:off x="1980386" y="3903630"/>
            <a:ext cx="8514894" cy="2031325"/>
          </a:xfrm>
          <a:prstGeom prst="rect">
            <a:avLst/>
          </a:prstGeom>
          <a:noFill/>
          <a:ln>
            <a:solidFill>
              <a:schemeClr val="tx2"/>
            </a:solidFill>
          </a:ln>
        </p:spPr>
        <p:txBody>
          <a:bodyPr wrap="square" rtlCol="0">
            <a:spAutoFit/>
          </a:bodyPr>
          <a:lstStyle/>
          <a:p>
            <a:r>
              <a:rPr lang="de-DE" dirty="0">
                <a:solidFill>
                  <a:schemeClr val="tx2"/>
                </a:solidFill>
                <a:sym typeface="Wingdings" panose="05000000000000000000" pitchFamily="2" charset="2"/>
              </a:rPr>
              <a:t>Odds Ratio (OR)</a:t>
            </a:r>
            <a:r>
              <a:rPr lang="de-DE" dirty="0">
                <a:solidFill>
                  <a:schemeClr val="tx1">
                    <a:lumMod val="50000"/>
                    <a:lumOff val="50000"/>
                  </a:schemeClr>
                </a:solidFill>
                <a:sym typeface="Wingdings" panose="05000000000000000000" pitchFamily="2" charset="2"/>
              </a:rPr>
              <a:t>: bedingte Wahrscheinlichkeit für eine </a:t>
            </a:r>
            <a:r>
              <a:rPr lang="de-DE" dirty="0">
                <a:solidFill>
                  <a:schemeClr val="bg1">
                    <a:lumMod val="50000"/>
                  </a:schemeClr>
                </a:solidFill>
                <a:sym typeface="Wingdings" panose="05000000000000000000" pitchFamily="2" charset="2"/>
              </a:rPr>
              <a:t>Personengruppe, sich im Verhältnis zu einer anderen Personengruppe </a:t>
            </a:r>
            <a:r>
              <a:rPr lang="de-DE" dirty="0">
                <a:solidFill>
                  <a:schemeClr val="tx1">
                    <a:lumMod val="50000"/>
                    <a:lumOff val="50000"/>
                  </a:schemeClr>
                </a:solidFill>
                <a:sym typeface="Wingdings" panose="05000000000000000000" pitchFamily="2" charset="2"/>
              </a:rPr>
              <a:t>in einer bestimmten Berufsklasse zu befinden (nämlich in der gleichen wie die der Eltern)</a:t>
            </a:r>
          </a:p>
          <a:p>
            <a:endParaRPr lang="de-DE" dirty="0">
              <a:solidFill>
                <a:schemeClr val="tx1">
                  <a:lumMod val="50000"/>
                  <a:lumOff val="50000"/>
                </a:schemeClr>
              </a:solidFill>
              <a:sym typeface="Wingdings" panose="05000000000000000000" pitchFamily="2" charset="2"/>
            </a:endParaRPr>
          </a:p>
          <a:p>
            <a:pPr marL="285750" indent="-285750">
              <a:buFont typeface="Arial" panose="020B0604020202020204" pitchFamily="34" charset="0"/>
              <a:buChar char="•"/>
            </a:pPr>
            <a:r>
              <a:rPr lang="de-DE" dirty="0">
                <a:solidFill>
                  <a:schemeClr val="tx1">
                    <a:lumMod val="50000"/>
                    <a:lumOff val="50000"/>
                  </a:schemeClr>
                </a:solidFill>
              </a:rPr>
              <a:t>Wenn </a:t>
            </a:r>
            <a:r>
              <a:rPr lang="de-DE" dirty="0">
                <a:solidFill>
                  <a:schemeClr val="tx2"/>
                </a:solidFill>
              </a:rPr>
              <a:t>OR = 1</a:t>
            </a:r>
            <a:r>
              <a:rPr lang="de-DE" dirty="0">
                <a:solidFill>
                  <a:schemeClr val="bg1">
                    <a:lumMod val="50000"/>
                  </a:schemeClr>
                </a:solidFill>
              </a:rPr>
              <a:t>,</a:t>
            </a:r>
            <a:r>
              <a:rPr lang="de-DE" dirty="0">
                <a:solidFill>
                  <a:schemeClr val="tx2"/>
                </a:solidFill>
              </a:rPr>
              <a:t> </a:t>
            </a:r>
            <a:r>
              <a:rPr lang="de-DE" dirty="0">
                <a:solidFill>
                  <a:schemeClr val="bg1">
                    <a:lumMod val="50000"/>
                  </a:schemeClr>
                </a:solidFill>
              </a:rPr>
              <a:t>bestehen</a:t>
            </a:r>
            <a:r>
              <a:rPr lang="de-DE" dirty="0">
                <a:solidFill>
                  <a:schemeClr val="tx2"/>
                </a:solidFill>
              </a:rPr>
              <a:t> gleiche Chancen </a:t>
            </a:r>
            <a:r>
              <a:rPr lang="de-DE" dirty="0">
                <a:solidFill>
                  <a:schemeClr val="bg1">
                    <a:lumMod val="50000"/>
                  </a:schemeClr>
                </a:solidFill>
              </a:rPr>
              <a:t>für beide Gruppen</a:t>
            </a:r>
          </a:p>
          <a:p>
            <a:pPr marL="285750" indent="-285750">
              <a:buFont typeface="Arial" panose="020B0604020202020204" pitchFamily="34" charset="0"/>
              <a:buChar char="•"/>
            </a:pPr>
            <a:r>
              <a:rPr lang="de-DE" dirty="0">
                <a:solidFill>
                  <a:schemeClr val="bg1">
                    <a:lumMod val="50000"/>
                  </a:schemeClr>
                </a:solidFill>
              </a:rPr>
              <a:t>Wenn </a:t>
            </a:r>
            <a:r>
              <a:rPr lang="de-DE" dirty="0">
                <a:solidFill>
                  <a:schemeClr val="tx2"/>
                </a:solidFill>
              </a:rPr>
              <a:t>OR &gt; 1</a:t>
            </a:r>
            <a:r>
              <a:rPr lang="de-DE" dirty="0">
                <a:solidFill>
                  <a:schemeClr val="bg1">
                    <a:lumMod val="50000"/>
                  </a:schemeClr>
                </a:solidFill>
              </a:rPr>
              <a:t>,</a:t>
            </a:r>
            <a:r>
              <a:rPr lang="de-DE" dirty="0">
                <a:solidFill>
                  <a:schemeClr val="tx2"/>
                </a:solidFill>
              </a:rPr>
              <a:t> </a:t>
            </a:r>
            <a:r>
              <a:rPr lang="de-DE" dirty="0">
                <a:solidFill>
                  <a:schemeClr val="bg1">
                    <a:lumMod val="50000"/>
                  </a:schemeClr>
                </a:solidFill>
              </a:rPr>
              <a:t>besteht ein </a:t>
            </a:r>
            <a:r>
              <a:rPr lang="de-DE" dirty="0">
                <a:solidFill>
                  <a:schemeClr val="tx2"/>
                </a:solidFill>
              </a:rPr>
              <a:t>Wettbewerbsvorteil </a:t>
            </a:r>
            <a:r>
              <a:rPr lang="de-DE" dirty="0">
                <a:solidFill>
                  <a:schemeClr val="bg1">
                    <a:lumMod val="50000"/>
                  </a:schemeClr>
                </a:solidFill>
              </a:rPr>
              <a:t>gegenüber der anderen Gruppe</a:t>
            </a:r>
          </a:p>
          <a:p>
            <a:pPr marL="285750" indent="-285750">
              <a:buFont typeface="Arial" panose="020B0604020202020204" pitchFamily="34" charset="0"/>
              <a:buChar char="•"/>
            </a:pPr>
            <a:r>
              <a:rPr lang="de-DE" dirty="0">
                <a:solidFill>
                  <a:schemeClr val="bg1">
                    <a:lumMod val="50000"/>
                  </a:schemeClr>
                </a:solidFill>
              </a:rPr>
              <a:t>Wenn </a:t>
            </a:r>
            <a:r>
              <a:rPr lang="de-DE" dirty="0">
                <a:solidFill>
                  <a:schemeClr val="tx2"/>
                </a:solidFill>
              </a:rPr>
              <a:t>OR &lt; 1</a:t>
            </a:r>
            <a:r>
              <a:rPr lang="de-DE" dirty="0">
                <a:solidFill>
                  <a:schemeClr val="bg1">
                    <a:lumMod val="50000"/>
                  </a:schemeClr>
                </a:solidFill>
              </a:rPr>
              <a:t>,</a:t>
            </a:r>
            <a:r>
              <a:rPr lang="de-DE" dirty="0">
                <a:solidFill>
                  <a:schemeClr val="tx2"/>
                </a:solidFill>
              </a:rPr>
              <a:t> </a:t>
            </a:r>
            <a:r>
              <a:rPr lang="de-DE" dirty="0">
                <a:solidFill>
                  <a:schemeClr val="bg1">
                    <a:lumMod val="50000"/>
                  </a:schemeClr>
                </a:solidFill>
              </a:rPr>
              <a:t>besteht ein </a:t>
            </a:r>
            <a:r>
              <a:rPr lang="de-DE" dirty="0">
                <a:solidFill>
                  <a:schemeClr val="tx2"/>
                </a:solidFill>
              </a:rPr>
              <a:t>Wettbewerbsnachteil</a:t>
            </a:r>
            <a:r>
              <a:rPr lang="de-DE" dirty="0">
                <a:solidFill>
                  <a:schemeClr val="bg1">
                    <a:lumMod val="50000"/>
                  </a:schemeClr>
                </a:solidFill>
              </a:rPr>
              <a:t> gegenüber der anderen Gruppe</a:t>
            </a:r>
            <a:endParaRPr lang="de-DE" dirty="0">
              <a:solidFill>
                <a:schemeClr val="tx2"/>
              </a:solidFill>
            </a:endParaRPr>
          </a:p>
        </p:txBody>
      </p:sp>
      <p:pic>
        <p:nvPicPr>
          <p:cNvPr id="12" name="Grafik 11" descr="Glühbirne und Zahnrad mit einfarbiger Füllung">
            <a:extLst>
              <a:ext uri="{FF2B5EF4-FFF2-40B4-BE49-F238E27FC236}">
                <a16:creationId xmlns:a16="http://schemas.microsoft.com/office/drawing/2014/main" id="{DF09AF7A-6C71-30C1-6F6F-5B4C74C873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587" y="3864173"/>
            <a:ext cx="914400" cy="914400"/>
          </a:xfrm>
          <a:prstGeom prst="rect">
            <a:avLst/>
          </a:prstGeom>
        </p:spPr>
      </p:pic>
    </p:spTree>
    <p:extLst>
      <p:ext uri="{BB962C8B-B14F-4D97-AF65-F5344CB8AC3E}">
        <p14:creationId xmlns:p14="http://schemas.microsoft.com/office/powerpoint/2010/main" val="1006762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32BCD2-FF53-13D3-590A-64F128433213}"/>
              </a:ext>
            </a:extLst>
          </p:cNvPr>
          <p:cNvSpPr>
            <a:spLocks noGrp="1"/>
          </p:cNvSpPr>
          <p:nvPr>
            <p:ph type="body" sz="quarter" idx="11"/>
          </p:nvPr>
        </p:nvSpPr>
        <p:spPr>
          <a:xfrm>
            <a:off x="468000" y="391912"/>
            <a:ext cx="11252945" cy="610367"/>
          </a:xfrm>
        </p:spPr>
        <p:txBody>
          <a:bodyPr/>
          <a:lstStyle/>
          <a:p>
            <a:r>
              <a:rPr lang="de-DE" dirty="0">
                <a:latin typeface="Calibri"/>
                <a:cs typeface="Calibri"/>
              </a:rPr>
              <a:t>Relative Mobilität</a:t>
            </a:r>
            <a:endParaRPr lang="de-DE" dirty="0">
              <a:highlight>
                <a:srgbClr val="FFFF00"/>
              </a:highlight>
            </a:endParaRPr>
          </a:p>
        </p:txBody>
      </p:sp>
      <p:sp>
        <p:nvSpPr>
          <p:cNvPr id="5" name="Textplatzhalter 4">
            <a:extLst>
              <a:ext uri="{FF2B5EF4-FFF2-40B4-BE49-F238E27FC236}">
                <a16:creationId xmlns:a16="http://schemas.microsoft.com/office/drawing/2014/main" id="{30237DE1-FE53-B607-3B0C-58533DEAD6E6}"/>
              </a:ext>
            </a:extLst>
          </p:cNvPr>
          <p:cNvSpPr>
            <a:spLocks noGrp="1"/>
          </p:cNvSpPr>
          <p:nvPr>
            <p:ph type="body" sz="quarter" idx="32"/>
          </p:nvPr>
        </p:nvSpPr>
        <p:spPr/>
        <p:txBody>
          <a:bodyPr>
            <a:normAutofit fontScale="92500" lnSpcReduction="10000"/>
          </a:bodyPr>
          <a:lstStyle/>
          <a:p>
            <a:endParaRPr lang="de-DE"/>
          </a:p>
        </p:txBody>
      </p:sp>
      <p:sp>
        <p:nvSpPr>
          <p:cNvPr id="12" name="CasellaDiTesto 11">
            <a:extLst>
              <a:ext uri="{FF2B5EF4-FFF2-40B4-BE49-F238E27FC236}">
                <a16:creationId xmlns:a16="http://schemas.microsoft.com/office/drawing/2014/main" id="{147FFDE1-4DEB-450E-B27F-FC7ED45E1A46}"/>
              </a:ext>
            </a:extLst>
          </p:cNvPr>
          <p:cNvSpPr txBox="1"/>
          <p:nvPr/>
        </p:nvSpPr>
        <p:spPr>
          <a:xfrm>
            <a:off x="468000" y="1720840"/>
            <a:ext cx="3199748" cy="3416320"/>
          </a:xfrm>
          <a:prstGeom prst="rect">
            <a:avLst/>
          </a:prstGeom>
          <a:noFill/>
        </p:spPr>
        <p:txBody>
          <a:bodyPr wrap="square">
            <a:spAutoFit/>
          </a:bodyPr>
          <a:lstStyle/>
          <a:p>
            <a:r>
              <a:rPr lang="de-DE" dirty="0">
                <a:solidFill>
                  <a:schemeClr val="bg1">
                    <a:lumMod val="50000"/>
                  </a:schemeClr>
                </a:solidFill>
              </a:rPr>
              <a:t>Alle Werte auf der Diagonale sind größer als 1, d. h. die </a:t>
            </a:r>
            <a:r>
              <a:rPr lang="de-DE" dirty="0">
                <a:solidFill>
                  <a:schemeClr val="tx2"/>
                </a:solidFill>
              </a:rPr>
              <a:t>Chance, in der Berufsklasse der Eltern zu bleiben, ist deutlich höher </a:t>
            </a:r>
            <a:r>
              <a:rPr lang="de-DE" dirty="0">
                <a:solidFill>
                  <a:schemeClr val="bg1">
                    <a:lumMod val="50000"/>
                  </a:schemeClr>
                </a:solidFill>
              </a:rPr>
              <a:t>als die Chance, in einer anderen Berufsklasse zu landen</a:t>
            </a:r>
          </a:p>
          <a:p>
            <a:endParaRPr lang="de-DE" dirty="0">
              <a:solidFill>
                <a:schemeClr val="bg1">
                  <a:lumMod val="50000"/>
                </a:schemeClr>
              </a:solidFill>
            </a:endParaRPr>
          </a:p>
          <a:p>
            <a:r>
              <a:rPr lang="de-DE" dirty="0">
                <a:solidFill>
                  <a:schemeClr val="tx1">
                    <a:lumMod val="50000"/>
                    <a:lumOff val="50000"/>
                  </a:schemeClr>
                </a:solidFill>
              </a:rPr>
              <a:t>Hohe </a:t>
            </a:r>
            <a:r>
              <a:rPr lang="de-DE" dirty="0">
                <a:solidFill>
                  <a:schemeClr val="tx2"/>
                </a:solidFill>
              </a:rPr>
              <a:t>Vererbbarkeit der sozialen Position</a:t>
            </a:r>
            <a:r>
              <a:rPr lang="de-DE" dirty="0">
                <a:solidFill>
                  <a:schemeClr val="tx1">
                    <a:lumMod val="50000"/>
                    <a:lumOff val="50000"/>
                  </a:schemeClr>
                </a:solidFill>
              </a:rPr>
              <a:t>, vor allem am unteren und oberen Ende der sozialen Leiter („</a:t>
            </a:r>
            <a:r>
              <a:rPr lang="de-DE" dirty="0" err="1">
                <a:solidFill>
                  <a:schemeClr val="tx1">
                    <a:lumMod val="50000"/>
                    <a:lumOff val="50000"/>
                  </a:schemeClr>
                </a:solidFill>
              </a:rPr>
              <a:t>sticky</a:t>
            </a:r>
            <a:r>
              <a:rPr lang="de-DE" dirty="0">
                <a:solidFill>
                  <a:schemeClr val="tx1">
                    <a:lumMod val="50000"/>
                    <a:lumOff val="50000"/>
                  </a:schemeClr>
                </a:solidFill>
              </a:rPr>
              <a:t> </a:t>
            </a:r>
            <a:r>
              <a:rPr lang="de-DE" dirty="0" err="1">
                <a:solidFill>
                  <a:schemeClr val="tx1">
                    <a:lumMod val="50000"/>
                    <a:lumOff val="50000"/>
                  </a:schemeClr>
                </a:solidFill>
              </a:rPr>
              <a:t>floor</a:t>
            </a:r>
            <a:r>
              <a:rPr lang="de-DE" dirty="0">
                <a:solidFill>
                  <a:schemeClr val="tx1">
                    <a:lumMod val="50000"/>
                    <a:lumOff val="50000"/>
                  </a:schemeClr>
                </a:solidFill>
              </a:rPr>
              <a:t>“ vs. „</a:t>
            </a:r>
            <a:r>
              <a:rPr lang="de-DE" dirty="0" err="1">
                <a:solidFill>
                  <a:schemeClr val="tx1">
                    <a:lumMod val="50000"/>
                    <a:lumOff val="50000"/>
                  </a:schemeClr>
                </a:solidFill>
              </a:rPr>
              <a:t>sticky</a:t>
            </a:r>
            <a:r>
              <a:rPr lang="de-DE" dirty="0">
                <a:solidFill>
                  <a:schemeClr val="tx1">
                    <a:lumMod val="50000"/>
                    <a:lumOff val="50000"/>
                  </a:schemeClr>
                </a:solidFill>
              </a:rPr>
              <a:t> </a:t>
            </a:r>
            <a:r>
              <a:rPr lang="de-DE" dirty="0" err="1">
                <a:solidFill>
                  <a:schemeClr val="tx1">
                    <a:lumMod val="50000"/>
                    <a:lumOff val="50000"/>
                  </a:schemeClr>
                </a:solidFill>
              </a:rPr>
              <a:t>ceiling</a:t>
            </a:r>
            <a:r>
              <a:rPr lang="de-DE" dirty="0">
                <a:solidFill>
                  <a:schemeClr val="tx1">
                    <a:lumMod val="50000"/>
                    <a:lumOff val="50000"/>
                  </a:schemeClr>
                </a:solidFill>
              </a:rPr>
              <a:t>“) </a:t>
            </a:r>
          </a:p>
        </p:txBody>
      </p:sp>
      <p:sp>
        <p:nvSpPr>
          <p:cNvPr id="13" name="Ovale 12">
            <a:extLst>
              <a:ext uri="{FF2B5EF4-FFF2-40B4-BE49-F238E27FC236}">
                <a16:creationId xmlns:a16="http://schemas.microsoft.com/office/drawing/2014/main" id="{8749ED89-AFF3-4C9A-B263-E00C3D9D37C4}"/>
              </a:ext>
            </a:extLst>
          </p:cNvPr>
          <p:cNvSpPr/>
          <p:nvPr/>
        </p:nvSpPr>
        <p:spPr>
          <a:xfrm>
            <a:off x="7191265" y="3028764"/>
            <a:ext cx="506896" cy="258417"/>
          </a:xfrm>
          <a:prstGeom prst="ellipse">
            <a:avLst/>
          </a:prstGeom>
          <a:noFill/>
          <a:ln w="571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Ovale 13">
            <a:extLst>
              <a:ext uri="{FF2B5EF4-FFF2-40B4-BE49-F238E27FC236}">
                <a16:creationId xmlns:a16="http://schemas.microsoft.com/office/drawing/2014/main" id="{469DA3C0-783A-451D-9E12-324D38015516}"/>
              </a:ext>
            </a:extLst>
          </p:cNvPr>
          <p:cNvSpPr/>
          <p:nvPr/>
        </p:nvSpPr>
        <p:spPr>
          <a:xfrm>
            <a:off x="9156086" y="4043675"/>
            <a:ext cx="506896" cy="258417"/>
          </a:xfrm>
          <a:prstGeom prst="ellipse">
            <a:avLst/>
          </a:prstGeom>
          <a:noFill/>
          <a:ln w="571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5" name="Ovale 14">
            <a:extLst>
              <a:ext uri="{FF2B5EF4-FFF2-40B4-BE49-F238E27FC236}">
                <a16:creationId xmlns:a16="http://schemas.microsoft.com/office/drawing/2014/main" id="{56D41A0B-3C6A-46FE-A64D-3C9AEF28701A}"/>
              </a:ext>
            </a:extLst>
          </p:cNvPr>
          <p:cNvSpPr/>
          <p:nvPr/>
        </p:nvSpPr>
        <p:spPr>
          <a:xfrm>
            <a:off x="9835350" y="4379130"/>
            <a:ext cx="506896" cy="258417"/>
          </a:xfrm>
          <a:prstGeom prst="ellipse">
            <a:avLst/>
          </a:prstGeom>
          <a:noFill/>
          <a:ln w="571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7" name="Picture 6">
            <a:extLst>
              <a:ext uri="{FF2B5EF4-FFF2-40B4-BE49-F238E27FC236}">
                <a16:creationId xmlns:a16="http://schemas.microsoft.com/office/drawing/2014/main" id="{0E91A07C-08A5-C09C-651F-FFBD6CC52B65}"/>
              </a:ext>
            </a:extLst>
          </p:cNvPr>
          <p:cNvPicPr>
            <a:picLocks noChangeAspect="1"/>
          </p:cNvPicPr>
          <p:nvPr/>
        </p:nvPicPr>
        <p:blipFill rotWithShape="1">
          <a:blip r:embed="rId3"/>
          <a:srcRect l="2015"/>
          <a:stretch/>
        </p:blipFill>
        <p:spPr>
          <a:xfrm>
            <a:off x="4127223" y="984669"/>
            <a:ext cx="8053199" cy="5467898"/>
          </a:xfrm>
          <a:prstGeom prst="rect">
            <a:avLst/>
          </a:prstGeom>
        </p:spPr>
      </p:pic>
    </p:spTree>
    <p:extLst>
      <p:ext uri="{BB962C8B-B14F-4D97-AF65-F5344CB8AC3E}">
        <p14:creationId xmlns:p14="http://schemas.microsoft.com/office/powerpoint/2010/main" val="34484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D3DEC54-02B2-5562-E608-A4EF3B9EE124}"/>
              </a:ext>
            </a:extLst>
          </p:cNvPr>
          <p:cNvSpPr>
            <a:spLocks noGrp="1"/>
          </p:cNvSpPr>
          <p:nvPr>
            <p:ph type="body" sz="quarter" idx="29"/>
          </p:nvPr>
        </p:nvSpPr>
        <p:spPr/>
        <p:txBody>
          <a:bodyPr/>
          <a:lstStyle/>
          <a:p>
            <a:endParaRPr lang="de-DE" dirty="0"/>
          </a:p>
        </p:txBody>
      </p:sp>
      <p:sp>
        <p:nvSpPr>
          <p:cNvPr id="3" name="Textplatzhalter 2">
            <a:extLst>
              <a:ext uri="{FF2B5EF4-FFF2-40B4-BE49-F238E27FC236}">
                <a16:creationId xmlns:a16="http://schemas.microsoft.com/office/drawing/2014/main" id="{2E38248D-DB59-0759-FC81-A786BAFA71E7}"/>
              </a:ext>
            </a:extLst>
          </p:cNvPr>
          <p:cNvSpPr>
            <a:spLocks noGrp="1"/>
          </p:cNvSpPr>
          <p:nvPr>
            <p:ph type="body" sz="quarter" idx="11"/>
          </p:nvPr>
        </p:nvSpPr>
        <p:spPr/>
        <p:txBody>
          <a:bodyPr/>
          <a:lstStyle/>
          <a:p>
            <a:r>
              <a:rPr lang="de-DE"/>
              <a:t>Zusatzmodul: Vertrauen in einige Institutionen</a:t>
            </a:r>
          </a:p>
        </p:txBody>
      </p:sp>
      <p:sp>
        <p:nvSpPr>
          <p:cNvPr id="4" name="Textplatzhalter 3">
            <a:extLst>
              <a:ext uri="{FF2B5EF4-FFF2-40B4-BE49-F238E27FC236}">
                <a16:creationId xmlns:a16="http://schemas.microsoft.com/office/drawing/2014/main" id="{AC1BABED-E894-2825-DF0C-20152643789A}"/>
              </a:ext>
            </a:extLst>
          </p:cNvPr>
          <p:cNvSpPr>
            <a:spLocks noGrp="1"/>
          </p:cNvSpPr>
          <p:nvPr>
            <p:ph type="body" sz="quarter" idx="31"/>
          </p:nvPr>
        </p:nvSpPr>
        <p:spPr/>
        <p:txBody>
          <a:bodyPr/>
          <a:lstStyle/>
          <a:p>
            <a:endParaRPr lang="de-DE"/>
          </a:p>
        </p:txBody>
      </p:sp>
      <p:sp>
        <p:nvSpPr>
          <p:cNvPr id="5" name="Textplatzhalter 4">
            <a:extLst>
              <a:ext uri="{FF2B5EF4-FFF2-40B4-BE49-F238E27FC236}">
                <a16:creationId xmlns:a16="http://schemas.microsoft.com/office/drawing/2014/main" id="{E0B2229E-0A93-0B6F-DA2E-22AC142E5249}"/>
              </a:ext>
            </a:extLst>
          </p:cNvPr>
          <p:cNvSpPr>
            <a:spLocks noGrp="1"/>
          </p:cNvSpPr>
          <p:nvPr>
            <p:ph type="body" sz="quarter" idx="32"/>
          </p:nvPr>
        </p:nvSpPr>
        <p:spPr/>
        <p:txBody>
          <a:bodyPr>
            <a:normAutofit fontScale="92500" lnSpcReduction="10000"/>
          </a:bodyPr>
          <a:lstStyle/>
          <a:p>
            <a:endParaRPr lang="de-DE"/>
          </a:p>
        </p:txBody>
      </p:sp>
      <p:pic>
        <p:nvPicPr>
          <p:cNvPr id="7" name="Grafik 6">
            <a:extLst>
              <a:ext uri="{FF2B5EF4-FFF2-40B4-BE49-F238E27FC236}">
                <a16:creationId xmlns:a16="http://schemas.microsoft.com/office/drawing/2014/main" id="{0C83E746-D90C-9C43-ED6A-632F94F35718}"/>
              </a:ext>
            </a:extLst>
          </p:cNvPr>
          <p:cNvPicPr>
            <a:picLocks noChangeAspect="1"/>
          </p:cNvPicPr>
          <p:nvPr/>
        </p:nvPicPr>
        <p:blipFill>
          <a:blip r:embed="rId2"/>
          <a:stretch>
            <a:fillRect/>
          </a:stretch>
        </p:blipFill>
        <p:spPr>
          <a:xfrm>
            <a:off x="167745" y="1888433"/>
            <a:ext cx="5647907" cy="4201418"/>
          </a:xfrm>
          <a:prstGeom prst="rect">
            <a:avLst/>
          </a:prstGeom>
        </p:spPr>
      </p:pic>
      <p:pic>
        <p:nvPicPr>
          <p:cNvPr id="9" name="Grafik 8">
            <a:extLst>
              <a:ext uri="{FF2B5EF4-FFF2-40B4-BE49-F238E27FC236}">
                <a16:creationId xmlns:a16="http://schemas.microsoft.com/office/drawing/2014/main" id="{FA6778DD-B45D-FC7B-B13B-0B77A3197C0F}"/>
              </a:ext>
            </a:extLst>
          </p:cNvPr>
          <p:cNvPicPr>
            <a:picLocks noChangeAspect="1"/>
          </p:cNvPicPr>
          <p:nvPr/>
        </p:nvPicPr>
        <p:blipFill>
          <a:blip r:embed="rId3"/>
          <a:stretch>
            <a:fillRect/>
          </a:stretch>
        </p:blipFill>
        <p:spPr>
          <a:xfrm>
            <a:off x="5928069" y="1888433"/>
            <a:ext cx="5905293" cy="3588026"/>
          </a:xfrm>
          <a:prstGeom prst="rect">
            <a:avLst/>
          </a:prstGeom>
        </p:spPr>
      </p:pic>
    </p:spTree>
    <p:extLst>
      <p:ext uri="{BB962C8B-B14F-4D97-AF65-F5344CB8AC3E}">
        <p14:creationId xmlns:p14="http://schemas.microsoft.com/office/powerpoint/2010/main" val="2684611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E353407D-8A70-401E-B18D-872F96213530}"/>
              </a:ext>
            </a:extLst>
          </p:cNvPr>
          <p:cNvSpPr>
            <a:spLocks noGrp="1"/>
          </p:cNvSpPr>
          <p:nvPr>
            <p:ph type="body" sz="quarter" idx="11"/>
          </p:nvPr>
        </p:nvSpPr>
        <p:spPr>
          <a:xfrm>
            <a:off x="467998" y="490769"/>
            <a:ext cx="10513680" cy="5173184"/>
          </a:xfrm>
        </p:spPr>
        <p:txBody>
          <a:bodyPr/>
          <a:lstStyle/>
          <a:p>
            <a:r>
              <a:rPr lang="de-DE"/>
              <a:t>3. Handlungsfelder und mögliche Maßnahmen</a:t>
            </a:r>
          </a:p>
        </p:txBody>
      </p:sp>
    </p:spTree>
    <p:extLst>
      <p:ext uri="{BB962C8B-B14F-4D97-AF65-F5344CB8AC3E}">
        <p14:creationId xmlns:p14="http://schemas.microsoft.com/office/powerpoint/2010/main" val="4091617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9C194C0-F932-2FF6-CEBF-F21852D2E3C8}"/>
              </a:ext>
            </a:extLst>
          </p:cNvPr>
          <p:cNvSpPr>
            <a:spLocks noGrp="1"/>
          </p:cNvSpPr>
          <p:nvPr>
            <p:ph type="body" sz="quarter" idx="11"/>
          </p:nvPr>
        </p:nvSpPr>
        <p:spPr>
          <a:xfrm>
            <a:off x="475816" y="359388"/>
            <a:ext cx="11252945" cy="610367"/>
          </a:xfrm>
        </p:spPr>
        <p:txBody>
          <a:bodyPr/>
          <a:lstStyle/>
          <a:p>
            <a:r>
              <a:rPr lang="de-DE" sz="3600"/>
              <a:t>Handlungsfelder zur Förderung sozialer Mobilität</a:t>
            </a:r>
          </a:p>
        </p:txBody>
      </p:sp>
      <p:sp>
        <p:nvSpPr>
          <p:cNvPr id="5" name="Textplatzhalter 4">
            <a:extLst>
              <a:ext uri="{FF2B5EF4-FFF2-40B4-BE49-F238E27FC236}">
                <a16:creationId xmlns:a16="http://schemas.microsoft.com/office/drawing/2014/main" id="{73F39080-AA24-5A55-7347-096239F53B15}"/>
              </a:ext>
            </a:extLst>
          </p:cNvPr>
          <p:cNvSpPr>
            <a:spLocks noGrp="1"/>
          </p:cNvSpPr>
          <p:nvPr>
            <p:ph type="body" sz="quarter" idx="31"/>
          </p:nvPr>
        </p:nvSpPr>
        <p:spPr>
          <a:xfrm>
            <a:off x="469879" y="958250"/>
            <a:ext cx="11252947" cy="381719"/>
          </a:xfrm>
        </p:spPr>
        <p:txBody>
          <a:bodyPr/>
          <a:lstStyle/>
          <a:p>
            <a:r>
              <a:rPr lang="de-DE"/>
              <a:t>Übersicht</a:t>
            </a:r>
          </a:p>
        </p:txBody>
      </p:sp>
      <p:sp>
        <p:nvSpPr>
          <p:cNvPr id="6" name="Textplatzhalter 5">
            <a:extLst>
              <a:ext uri="{FF2B5EF4-FFF2-40B4-BE49-F238E27FC236}">
                <a16:creationId xmlns:a16="http://schemas.microsoft.com/office/drawing/2014/main" id="{30BE864E-1501-45C0-303E-96B62882C599}"/>
              </a:ext>
            </a:extLst>
          </p:cNvPr>
          <p:cNvSpPr>
            <a:spLocks noGrp="1"/>
          </p:cNvSpPr>
          <p:nvPr>
            <p:ph type="body" sz="quarter" idx="32"/>
          </p:nvPr>
        </p:nvSpPr>
        <p:spPr/>
        <p:txBody>
          <a:bodyPr>
            <a:normAutofit fontScale="92500" lnSpcReduction="10000"/>
          </a:bodyPr>
          <a:lstStyle/>
          <a:p>
            <a:endParaRPr lang="de-DE"/>
          </a:p>
        </p:txBody>
      </p:sp>
      <p:graphicFrame>
        <p:nvGraphicFramePr>
          <p:cNvPr id="8" name="Diagramm 7">
            <a:extLst>
              <a:ext uri="{FF2B5EF4-FFF2-40B4-BE49-F238E27FC236}">
                <a16:creationId xmlns:a16="http://schemas.microsoft.com/office/drawing/2014/main" id="{CE72C7C7-C5A8-36C4-965B-C81F24BB11F4}"/>
              </a:ext>
            </a:extLst>
          </p:cNvPr>
          <p:cNvGraphicFramePr/>
          <p:nvPr/>
        </p:nvGraphicFramePr>
        <p:xfrm>
          <a:off x="1297858" y="1494503"/>
          <a:ext cx="7595037" cy="450983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ttore diritto 9">
            <a:extLst>
              <a:ext uri="{FF2B5EF4-FFF2-40B4-BE49-F238E27FC236}">
                <a16:creationId xmlns:a16="http://schemas.microsoft.com/office/drawing/2014/main" id="{7AE6C8F7-4221-CB9F-966F-A494FE4C81E1}"/>
              </a:ext>
            </a:extLst>
          </p:cNvPr>
          <p:cNvCxnSpPr>
            <a:cxnSpLocks/>
          </p:cNvCxnSpPr>
          <p:nvPr/>
        </p:nvCxnSpPr>
        <p:spPr>
          <a:xfrm flipH="1" flipV="1">
            <a:off x="3690298" y="2062259"/>
            <a:ext cx="297712" cy="318976"/>
          </a:xfrm>
          <a:prstGeom prst="line">
            <a:avLst/>
          </a:prstGeom>
        </p:spPr>
        <p:style>
          <a:lnRef idx="1">
            <a:schemeClr val="accent4"/>
          </a:lnRef>
          <a:fillRef idx="0">
            <a:schemeClr val="accent4"/>
          </a:fillRef>
          <a:effectRef idx="0">
            <a:schemeClr val="accent4"/>
          </a:effectRef>
          <a:fontRef idx="minor">
            <a:schemeClr val="tx1"/>
          </a:fontRef>
        </p:style>
      </p:cxnSp>
      <p:sp>
        <p:nvSpPr>
          <p:cNvPr id="2" name="Textfeld 1">
            <a:extLst>
              <a:ext uri="{FF2B5EF4-FFF2-40B4-BE49-F238E27FC236}">
                <a16:creationId xmlns:a16="http://schemas.microsoft.com/office/drawing/2014/main" id="{D1730F3C-FCA9-7C52-0B29-0859C666C7C7}"/>
              </a:ext>
            </a:extLst>
          </p:cNvPr>
          <p:cNvSpPr txBox="1"/>
          <p:nvPr/>
        </p:nvSpPr>
        <p:spPr>
          <a:xfrm>
            <a:off x="8603226" y="5866484"/>
            <a:ext cx="3480619" cy="584775"/>
          </a:xfrm>
          <a:prstGeom prst="rect">
            <a:avLst/>
          </a:prstGeom>
          <a:noFill/>
        </p:spPr>
        <p:txBody>
          <a:bodyPr wrap="square" rtlCol="0">
            <a:spAutoFit/>
          </a:bodyPr>
          <a:lstStyle/>
          <a:p>
            <a:r>
              <a:rPr lang="de-DE" sz="1600">
                <a:solidFill>
                  <a:schemeClr val="bg1">
                    <a:lumMod val="50000"/>
                  </a:schemeClr>
                </a:solidFill>
              </a:rPr>
              <a:t>Quellen: </a:t>
            </a:r>
            <a:r>
              <a:rPr lang="da-DK" sz="1600">
                <a:solidFill>
                  <a:schemeClr val="bg1">
                    <a:lumMod val="50000"/>
                  </a:schemeClr>
                </a:solidFill>
              </a:rPr>
              <a:t>WEF 2020, OECD 2018, World Bank Group 2018, Eurofound 2017 </a:t>
            </a:r>
            <a:endParaRPr lang="de-DE" sz="1600">
              <a:solidFill>
                <a:schemeClr val="bg1">
                  <a:lumMod val="50000"/>
                </a:schemeClr>
              </a:solidFill>
            </a:endParaRPr>
          </a:p>
        </p:txBody>
      </p:sp>
    </p:spTree>
    <p:extLst>
      <p:ext uri="{BB962C8B-B14F-4D97-AF65-F5344CB8AC3E}">
        <p14:creationId xmlns:p14="http://schemas.microsoft.com/office/powerpoint/2010/main" val="29315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E353407D-8A70-401E-B18D-872F96213530}"/>
              </a:ext>
            </a:extLst>
          </p:cNvPr>
          <p:cNvSpPr>
            <a:spLocks noGrp="1"/>
          </p:cNvSpPr>
          <p:nvPr>
            <p:ph type="body" sz="quarter" idx="11"/>
          </p:nvPr>
        </p:nvSpPr>
        <p:spPr>
          <a:xfrm>
            <a:off x="467998" y="490769"/>
            <a:ext cx="10513680" cy="5013386"/>
          </a:xfrm>
        </p:spPr>
        <p:txBody>
          <a:bodyPr/>
          <a:lstStyle/>
          <a:p>
            <a:r>
              <a:rPr lang="de-DE"/>
              <a:t>1. Was bedeutet soziale Mobilität?</a:t>
            </a:r>
          </a:p>
        </p:txBody>
      </p:sp>
    </p:spTree>
    <p:extLst>
      <p:ext uri="{BB962C8B-B14F-4D97-AF65-F5344CB8AC3E}">
        <p14:creationId xmlns:p14="http://schemas.microsoft.com/office/powerpoint/2010/main" val="574238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AA3F551-64DD-D4F2-870F-B970EA138D4F}"/>
              </a:ext>
            </a:extLst>
          </p:cNvPr>
          <p:cNvSpPr>
            <a:spLocks noGrp="1"/>
          </p:cNvSpPr>
          <p:nvPr>
            <p:ph type="body" sz="quarter" idx="29"/>
          </p:nvPr>
        </p:nvSpPr>
        <p:spPr/>
        <p:txBody>
          <a:bodyPr/>
          <a:lstStyle/>
          <a:p>
            <a:endParaRPr lang="de-DE"/>
          </a:p>
        </p:txBody>
      </p:sp>
      <p:sp>
        <p:nvSpPr>
          <p:cNvPr id="3" name="Textplatzhalter 2">
            <a:extLst>
              <a:ext uri="{FF2B5EF4-FFF2-40B4-BE49-F238E27FC236}">
                <a16:creationId xmlns:a16="http://schemas.microsoft.com/office/drawing/2014/main" id="{721E3E17-551E-984E-A771-44EBD7DB2774}"/>
              </a:ext>
            </a:extLst>
          </p:cNvPr>
          <p:cNvSpPr>
            <a:spLocks noGrp="1"/>
          </p:cNvSpPr>
          <p:nvPr>
            <p:ph type="body" sz="quarter" idx="11"/>
          </p:nvPr>
        </p:nvSpPr>
        <p:spPr>
          <a:xfrm>
            <a:off x="467997" y="603804"/>
            <a:ext cx="11252945" cy="505660"/>
          </a:xfrm>
        </p:spPr>
        <p:txBody>
          <a:bodyPr/>
          <a:lstStyle/>
          <a:p>
            <a:r>
              <a:rPr lang="de-DE"/>
              <a:t>Handlungsfelder und mögliche Maßnahmen</a:t>
            </a:r>
          </a:p>
        </p:txBody>
      </p:sp>
      <p:sp>
        <p:nvSpPr>
          <p:cNvPr id="4" name="Textplatzhalter 3">
            <a:extLst>
              <a:ext uri="{FF2B5EF4-FFF2-40B4-BE49-F238E27FC236}">
                <a16:creationId xmlns:a16="http://schemas.microsoft.com/office/drawing/2014/main" id="{6B28C77C-637D-4643-78B6-E287460C4ABD}"/>
              </a:ext>
            </a:extLst>
          </p:cNvPr>
          <p:cNvSpPr>
            <a:spLocks noGrp="1"/>
          </p:cNvSpPr>
          <p:nvPr>
            <p:ph type="body" sz="quarter" idx="31"/>
          </p:nvPr>
        </p:nvSpPr>
        <p:spPr/>
        <p:txBody>
          <a:bodyPr/>
          <a:lstStyle/>
          <a:p>
            <a:r>
              <a:rPr lang="de-DE"/>
              <a:t>Gesundheit</a:t>
            </a:r>
          </a:p>
        </p:txBody>
      </p:sp>
      <p:sp>
        <p:nvSpPr>
          <p:cNvPr id="5" name="Textplatzhalter 4">
            <a:extLst>
              <a:ext uri="{FF2B5EF4-FFF2-40B4-BE49-F238E27FC236}">
                <a16:creationId xmlns:a16="http://schemas.microsoft.com/office/drawing/2014/main" id="{4A259130-D58E-6FF1-9E9B-292C387D4DE2}"/>
              </a:ext>
            </a:extLst>
          </p:cNvPr>
          <p:cNvSpPr>
            <a:spLocks noGrp="1"/>
          </p:cNvSpPr>
          <p:nvPr>
            <p:ph type="body" sz="quarter" idx="32"/>
          </p:nvPr>
        </p:nvSpPr>
        <p:spPr/>
        <p:txBody>
          <a:bodyPr>
            <a:normAutofit fontScale="92500" lnSpcReduction="10000"/>
          </a:bodyPr>
          <a:lstStyle/>
          <a:p>
            <a:endParaRPr lang="de-DE"/>
          </a:p>
        </p:txBody>
      </p:sp>
      <p:pic>
        <p:nvPicPr>
          <p:cNvPr id="9" name="Grafik 8">
            <a:extLst>
              <a:ext uri="{FF2B5EF4-FFF2-40B4-BE49-F238E27FC236}">
                <a16:creationId xmlns:a16="http://schemas.microsoft.com/office/drawing/2014/main" id="{8CB19E06-1A5A-80B3-61AC-E63B944EE4B4}"/>
              </a:ext>
            </a:extLst>
          </p:cNvPr>
          <p:cNvPicPr>
            <a:picLocks noChangeAspect="1"/>
          </p:cNvPicPr>
          <p:nvPr/>
        </p:nvPicPr>
        <p:blipFill>
          <a:blip r:embed="rId2"/>
          <a:stretch>
            <a:fillRect/>
          </a:stretch>
        </p:blipFill>
        <p:spPr>
          <a:xfrm>
            <a:off x="233997" y="1967072"/>
            <a:ext cx="11724005" cy="3373305"/>
          </a:xfrm>
          <a:prstGeom prst="rect">
            <a:avLst/>
          </a:prstGeom>
        </p:spPr>
      </p:pic>
    </p:spTree>
    <p:extLst>
      <p:ext uri="{BB962C8B-B14F-4D97-AF65-F5344CB8AC3E}">
        <p14:creationId xmlns:p14="http://schemas.microsoft.com/office/powerpoint/2010/main" val="1685295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AA3F551-64DD-D4F2-870F-B970EA138D4F}"/>
              </a:ext>
            </a:extLst>
          </p:cNvPr>
          <p:cNvSpPr>
            <a:spLocks noGrp="1"/>
          </p:cNvSpPr>
          <p:nvPr>
            <p:ph type="body" sz="quarter" idx="29"/>
          </p:nvPr>
        </p:nvSpPr>
        <p:spPr/>
        <p:txBody>
          <a:bodyPr/>
          <a:lstStyle/>
          <a:p>
            <a:endParaRPr lang="de-DE"/>
          </a:p>
        </p:txBody>
      </p:sp>
      <p:sp>
        <p:nvSpPr>
          <p:cNvPr id="3" name="Textplatzhalter 2">
            <a:extLst>
              <a:ext uri="{FF2B5EF4-FFF2-40B4-BE49-F238E27FC236}">
                <a16:creationId xmlns:a16="http://schemas.microsoft.com/office/drawing/2014/main" id="{721E3E17-551E-984E-A771-44EBD7DB2774}"/>
              </a:ext>
            </a:extLst>
          </p:cNvPr>
          <p:cNvSpPr>
            <a:spLocks noGrp="1"/>
          </p:cNvSpPr>
          <p:nvPr>
            <p:ph type="body" sz="quarter" idx="11"/>
          </p:nvPr>
        </p:nvSpPr>
        <p:spPr/>
        <p:txBody>
          <a:bodyPr/>
          <a:lstStyle/>
          <a:p>
            <a:r>
              <a:rPr lang="de-DE"/>
              <a:t>Handlungsfelder und mögliche Maßnahmen</a:t>
            </a:r>
          </a:p>
        </p:txBody>
      </p:sp>
      <p:sp>
        <p:nvSpPr>
          <p:cNvPr id="4" name="Textplatzhalter 3">
            <a:extLst>
              <a:ext uri="{FF2B5EF4-FFF2-40B4-BE49-F238E27FC236}">
                <a16:creationId xmlns:a16="http://schemas.microsoft.com/office/drawing/2014/main" id="{6B28C77C-637D-4643-78B6-E287460C4ABD}"/>
              </a:ext>
            </a:extLst>
          </p:cNvPr>
          <p:cNvSpPr>
            <a:spLocks noGrp="1"/>
          </p:cNvSpPr>
          <p:nvPr>
            <p:ph type="body" sz="quarter" idx="31"/>
          </p:nvPr>
        </p:nvSpPr>
        <p:spPr/>
        <p:txBody>
          <a:bodyPr/>
          <a:lstStyle/>
          <a:p>
            <a:r>
              <a:rPr lang="de-DE"/>
              <a:t>Familie (1/2)</a:t>
            </a:r>
          </a:p>
        </p:txBody>
      </p:sp>
      <p:sp>
        <p:nvSpPr>
          <p:cNvPr id="5" name="Textplatzhalter 4">
            <a:extLst>
              <a:ext uri="{FF2B5EF4-FFF2-40B4-BE49-F238E27FC236}">
                <a16:creationId xmlns:a16="http://schemas.microsoft.com/office/drawing/2014/main" id="{4A259130-D58E-6FF1-9E9B-292C387D4DE2}"/>
              </a:ext>
            </a:extLst>
          </p:cNvPr>
          <p:cNvSpPr>
            <a:spLocks noGrp="1"/>
          </p:cNvSpPr>
          <p:nvPr>
            <p:ph type="body" sz="quarter" idx="32"/>
          </p:nvPr>
        </p:nvSpPr>
        <p:spPr/>
        <p:txBody>
          <a:bodyPr>
            <a:normAutofit fontScale="92500" lnSpcReduction="10000"/>
          </a:bodyPr>
          <a:lstStyle/>
          <a:p>
            <a:endParaRPr lang="de-DE"/>
          </a:p>
        </p:txBody>
      </p:sp>
      <p:pic>
        <p:nvPicPr>
          <p:cNvPr id="8" name="Grafik 7">
            <a:extLst>
              <a:ext uri="{FF2B5EF4-FFF2-40B4-BE49-F238E27FC236}">
                <a16:creationId xmlns:a16="http://schemas.microsoft.com/office/drawing/2014/main" id="{779287E1-80EB-56C9-A9AC-CCE7F1352E5D}"/>
              </a:ext>
            </a:extLst>
          </p:cNvPr>
          <p:cNvPicPr>
            <a:picLocks noChangeAspect="1"/>
          </p:cNvPicPr>
          <p:nvPr/>
        </p:nvPicPr>
        <p:blipFill>
          <a:blip r:embed="rId2"/>
          <a:stretch>
            <a:fillRect/>
          </a:stretch>
        </p:blipFill>
        <p:spPr>
          <a:xfrm>
            <a:off x="467995" y="1824537"/>
            <a:ext cx="10854812" cy="4271101"/>
          </a:xfrm>
          <a:prstGeom prst="rect">
            <a:avLst/>
          </a:prstGeom>
        </p:spPr>
      </p:pic>
    </p:spTree>
    <p:extLst>
      <p:ext uri="{BB962C8B-B14F-4D97-AF65-F5344CB8AC3E}">
        <p14:creationId xmlns:p14="http://schemas.microsoft.com/office/powerpoint/2010/main" val="521900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AA3F551-64DD-D4F2-870F-B970EA138D4F}"/>
              </a:ext>
            </a:extLst>
          </p:cNvPr>
          <p:cNvSpPr>
            <a:spLocks noGrp="1"/>
          </p:cNvSpPr>
          <p:nvPr>
            <p:ph type="body" sz="quarter" idx="29"/>
          </p:nvPr>
        </p:nvSpPr>
        <p:spPr/>
        <p:txBody>
          <a:bodyPr/>
          <a:lstStyle/>
          <a:p>
            <a:endParaRPr lang="de-DE"/>
          </a:p>
        </p:txBody>
      </p:sp>
      <p:sp>
        <p:nvSpPr>
          <p:cNvPr id="3" name="Textplatzhalter 2">
            <a:extLst>
              <a:ext uri="{FF2B5EF4-FFF2-40B4-BE49-F238E27FC236}">
                <a16:creationId xmlns:a16="http://schemas.microsoft.com/office/drawing/2014/main" id="{721E3E17-551E-984E-A771-44EBD7DB2774}"/>
              </a:ext>
            </a:extLst>
          </p:cNvPr>
          <p:cNvSpPr>
            <a:spLocks noGrp="1"/>
          </p:cNvSpPr>
          <p:nvPr>
            <p:ph type="body" sz="quarter" idx="11"/>
          </p:nvPr>
        </p:nvSpPr>
        <p:spPr/>
        <p:txBody>
          <a:bodyPr/>
          <a:lstStyle/>
          <a:p>
            <a:r>
              <a:rPr lang="de-DE"/>
              <a:t>Handlungsfelder und mögliche Maßnahmen</a:t>
            </a:r>
          </a:p>
        </p:txBody>
      </p:sp>
      <p:sp>
        <p:nvSpPr>
          <p:cNvPr id="4" name="Textplatzhalter 3">
            <a:extLst>
              <a:ext uri="{FF2B5EF4-FFF2-40B4-BE49-F238E27FC236}">
                <a16:creationId xmlns:a16="http://schemas.microsoft.com/office/drawing/2014/main" id="{6B28C77C-637D-4643-78B6-E287460C4ABD}"/>
              </a:ext>
            </a:extLst>
          </p:cNvPr>
          <p:cNvSpPr>
            <a:spLocks noGrp="1"/>
          </p:cNvSpPr>
          <p:nvPr>
            <p:ph type="body" sz="quarter" idx="31"/>
          </p:nvPr>
        </p:nvSpPr>
        <p:spPr/>
        <p:txBody>
          <a:bodyPr/>
          <a:lstStyle/>
          <a:p>
            <a:r>
              <a:rPr lang="de-DE"/>
              <a:t>Familie (2/2)</a:t>
            </a:r>
          </a:p>
        </p:txBody>
      </p:sp>
      <p:sp>
        <p:nvSpPr>
          <p:cNvPr id="5" name="Textplatzhalter 4">
            <a:extLst>
              <a:ext uri="{FF2B5EF4-FFF2-40B4-BE49-F238E27FC236}">
                <a16:creationId xmlns:a16="http://schemas.microsoft.com/office/drawing/2014/main" id="{4A259130-D58E-6FF1-9E9B-292C387D4DE2}"/>
              </a:ext>
            </a:extLst>
          </p:cNvPr>
          <p:cNvSpPr>
            <a:spLocks noGrp="1"/>
          </p:cNvSpPr>
          <p:nvPr>
            <p:ph type="body" sz="quarter" idx="32"/>
          </p:nvPr>
        </p:nvSpPr>
        <p:spPr/>
        <p:txBody>
          <a:bodyPr>
            <a:normAutofit fontScale="92500" lnSpcReduction="10000"/>
          </a:bodyPr>
          <a:lstStyle/>
          <a:p>
            <a:endParaRPr lang="de-DE"/>
          </a:p>
        </p:txBody>
      </p:sp>
      <p:pic>
        <p:nvPicPr>
          <p:cNvPr id="8" name="Grafik 7">
            <a:extLst>
              <a:ext uri="{FF2B5EF4-FFF2-40B4-BE49-F238E27FC236}">
                <a16:creationId xmlns:a16="http://schemas.microsoft.com/office/drawing/2014/main" id="{779287E1-80EB-56C9-A9AC-CCE7F1352E5D}"/>
              </a:ext>
            </a:extLst>
          </p:cNvPr>
          <p:cNvPicPr>
            <a:picLocks noChangeAspect="1"/>
          </p:cNvPicPr>
          <p:nvPr/>
        </p:nvPicPr>
        <p:blipFill rotWithShape="1">
          <a:blip r:embed="rId2"/>
          <a:srcRect b="81023"/>
          <a:stretch/>
        </p:blipFill>
        <p:spPr>
          <a:xfrm>
            <a:off x="467995" y="1824538"/>
            <a:ext cx="10854812" cy="810508"/>
          </a:xfrm>
          <a:prstGeom prst="rect">
            <a:avLst/>
          </a:prstGeom>
        </p:spPr>
      </p:pic>
      <p:pic>
        <p:nvPicPr>
          <p:cNvPr id="7" name="Grafik 6">
            <a:extLst>
              <a:ext uri="{FF2B5EF4-FFF2-40B4-BE49-F238E27FC236}">
                <a16:creationId xmlns:a16="http://schemas.microsoft.com/office/drawing/2014/main" id="{D47FEA7B-05EB-75BA-E7E1-B0ED11A398B2}"/>
              </a:ext>
            </a:extLst>
          </p:cNvPr>
          <p:cNvPicPr>
            <a:picLocks noChangeAspect="1"/>
          </p:cNvPicPr>
          <p:nvPr/>
        </p:nvPicPr>
        <p:blipFill>
          <a:blip r:embed="rId3"/>
          <a:stretch>
            <a:fillRect/>
          </a:stretch>
        </p:blipFill>
        <p:spPr>
          <a:xfrm>
            <a:off x="1923165" y="2371140"/>
            <a:ext cx="9478300" cy="2465664"/>
          </a:xfrm>
          <a:prstGeom prst="rect">
            <a:avLst/>
          </a:prstGeom>
        </p:spPr>
      </p:pic>
    </p:spTree>
    <p:extLst>
      <p:ext uri="{BB962C8B-B14F-4D97-AF65-F5344CB8AC3E}">
        <p14:creationId xmlns:p14="http://schemas.microsoft.com/office/powerpoint/2010/main" val="3362603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AA3F551-64DD-D4F2-870F-B970EA138D4F}"/>
              </a:ext>
            </a:extLst>
          </p:cNvPr>
          <p:cNvSpPr>
            <a:spLocks noGrp="1"/>
          </p:cNvSpPr>
          <p:nvPr>
            <p:ph type="body" sz="quarter" idx="29"/>
          </p:nvPr>
        </p:nvSpPr>
        <p:spPr/>
        <p:txBody>
          <a:bodyPr/>
          <a:lstStyle/>
          <a:p>
            <a:endParaRPr lang="de-DE"/>
          </a:p>
        </p:txBody>
      </p:sp>
      <p:sp>
        <p:nvSpPr>
          <p:cNvPr id="3" name="Textplatzhalter 2">
            <a:extLst>
              <a:ext uri="{FF2B5EF4-FFF2-40B4-BE49-F238E27FC236}">
                <a16:creationId xmlns:a16="http://schemas.microsoft.com/office/drawing/2014/main" id="{721E3E17-551E-984E-A771-44EBD7DB2774}"/>
              </a:ext>
            </a:extLst>
          </p:cNvPr>
          <p:cNvSpPr>
            <a:spLocks noGrp="1"/>
          </p:cNvSpPr>
          <p:nvPr>
            <p:ph type="body" sz="quarter" idx="11"/>
          </p:nvPr>
        </p:nvSpPr>
        <p:spPr/>
        <p:txBody>
          <a:bodyPr/>
          <a:lstStyle/>
          <a:p>
            <a:r>
              <a:rPr lang="de-DE"/>
              <a:t>Handlungsfelder und mögliche Maßnahmen</a:t>
            </a:r>
          </a:p>
        </p:txBody>
      </p:sp>
      <p:sp>
        <p:nvSpPr>
          <p:cNvPr id="4" name="Textplatzhalter 3">
            <a:extLst>
              <a:ext uri="{FF2B5EF4-FFF2-40B4-BE49-F238E27FC236}">
                <a16:creationId xmlns:a16="http://schemas.microsoft.com/office/drawing/2014/main" id="{6B28C77C-637D-4643-78B6-E287460C4ABD}"/>
              </a:ext>
            </a:extLst>
          </p:cNvPr>
          <p:cNvSpPr>
            <a:spLocks noGrp="1"/>
          </p:cNvSpPr>
          <p:nvPr>
            <p:ph type="body" sz="quarter" idx="31"/>
          </p:nvPr>
        </p:nvSpPr>
        <p:spPr/>
        <p:txBody>
          <a:bodyPr/>
          <a:lstStyle/>
          <a:p>
            <a:r>
              <a:rPr lang="de-DE"/>
              <a:t>Soziale Inklusion (1/2)</a:t>
            </a:r>
          </a:p>
        </p:txBody>
      </p:sp>
      <p:sp>
        <p:nvSpPr>
          <p:cNvPr id="5" name="Textplatzhalter 4">
            <a:extLst>
              <a:ext uri="{FF2B5EF4-FFF2-40B4-BE49-F238E27FC236}">
                <a16:creationId xmlns:a16="http://schemas.microsoft.com/office/drawing/2014/main" id="{4A259130-D58E-6FF1-9E9B-292C387D4DE2}"/>
              </a:ext>
            </a:extLst>
          </p:cNvPr>
          <p:cNvSpPr>
            <a:spLocks noGrp="1"/>
          </p:cNvSpPr>
          <p:nvPr>
            <p:ph type="body" sz="quarter" idx="32"/>
          </p:nvPr>
        </p:nvSpPr>
        <p:spPr/>
        <p:txBody>
          <a:bodyPr>
            <a:normAutofit fontScale="92500" lnSpcReduction="10000"/>
          </a:bodyPr>
          <a:lstStyle/>
          <a:p>
            <a:endParaRPr lang="de-DE"/>
          </a:p>
        </p:txBody>
      </p:sp>
      <p:pic>
        <p:nvPicPr>
          <p:cNvPr id="10" name="Grafik 9">
            <a:extLst>
              <a:ext uri="{FF2B5EF4-FFF2-40B4-BE49-F238E27FC236}">
                <a16:creationId xmlns:a16="http://schemas.microsoft.com/office/drawing/2014/main" id="{9BD97923-691B-A031-1F59-6A8B3CAD560C}"/>
              </a:ext>
            </a:extLst>
          </p:cNvPr>
          <p:cNvPicPr>
            <a:picLocks noChangeAspect="1"/>
          </p:cNvPicPr>
          <p:nvPr/>
        </p:nvPicPr>
        <p:blipFill>
          <a:blip r:embed="rId2"/>
          <a:stretch>
            <a:fillRect/>
          </a:stretch>
        </p:blipFill>
        <p:spPr>
          <a:xfrm>
            <a:off x="467995" y="1734079"/>
            <a:ext cx="10909701" cy="4564636"/>
          </a:xfrm>
          <a:prstGeom prst="rect">
            <a:avLst/>
          </a:prstGeom>
        </p:spPr>
      </p:pic>
    </p:spTree>
    <p:extLst>
      <p:ext uri="{BB962C8B-B14F-4D97-AF65-F5344CB8AC3E}">
        <p14:creationId xmlns:p14="http://schemas.microsoft.com/office/powerpoint/2010/main" val="3846363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AA3F551-64DD-D4F2-870F-B970EA138D4F}"/>
              </a:ext>
            </a:extLst>
          </p:cNvPr>
          <p:cNvSpPr>
            <a:spLocks noGrp="1"/>
          </p:cNvSpPr>
          <p:nvPr>
            <p:ph type="body" sz="quarter" idx="29"/>
          </p:nvPr>
        </p:nvSpPr>
        <p:spPr/>
        <p:txBody>
          <a:bodyPr/>
          <a:lstStyle/>
          <a:p>
            <a:endParaRPr lang="de-DE"/>
          </a:p>
        </p:txBody>
      </p:sp>
      <p:sp>
        <p:nvSpPr>
          <p:cNvPr id="3" name="Textplatzhalter 2">
            <a:extLst>
              <a:ext uri="{FF2B5EF4-FFF2-40B4-BE49-F238E27FC236}">
                <a16:creationId xmlns:a16="http://schemas.microsoft.com/office/drawing/2014/main" id="{721E3E17-551E-984E-A771-44EBD7DB2774}"/>
              </a:ext>
            </a:extLst>
          </p:cNvPr>
          <p:cNvSpPr>
            <a:spLocks noGrp="1"/>
          </p:cNvSpPr>
          <p:nvPr>
            <p:ph type="body" sz="quarter" idx="11"/>
          </p:nvPr>
        </p:nvSpPr>
        <p:spPr/>
        <p:txBody>
          <a:bodyPr/>
          <a:lstStyle/>
          <a:p>
            <a:r>
              <a:rPr lang="de-DE"/>
              <a:t>Handlungsfelder und mögliche Maßnahmen</a:t>
            </a:r>
          </a:p>
        </p:txBody>
      </p:sp>
      <p:sp>
        <p:nvSpPr>
          <p:cNvPr id="4" name="Textplatzhalter 3">
            <a:extLst>
              <a:ext uri="{FF2B5EF4-FFF2-40B4-BE49-F238E27FC236}">
                <a16:creationId xmlns:a16="http://schemas.microsoft.com/office/drawing/2014/main" id="{6B28C77C-637D-4643-78B6-E287460C4ABD}"/>
              </a:ext>
            </a:extLst>
          </p:cNvPr>
          <p:cNvSpPr>
            <a:spLocks noGrp="1"/>
          </p:cNvSpPr>
          <p:nvPr>
            <p:ph type="body" sz="quarter" idx="31"/>
          </p:nvPr>
        </p:nvSpPr>
        <p:spPr/>
        <p:txBody>
          <a:bodyPr/>
          <a:lstStyle/>
          <a:p>
            <a:r>
              <a:rPr lang="de-DE"/>
              <a:t>Soziale Inklusion (2/2)</a:t>
            </a:r>
          </a:p>
        </p:txBody>
      </p:sp>
      <p:sp>
        <p:nvSpPr>
          <p:cNvPr id="5" name="Textplatzhalter 4">
            <a:extLst>
              <a:ext uri="{FF2B5EF4-FFF2-40B4-BE49-F238E27FC236}">
                <a16:creationId xmlns:a16="http://schemas.microsoft.com/office/drawing/2014/main" id="{4A259130-D58E-6FF1-9E9B-292C387D4DE2}"/>
              </a:ext>
            </a:extLst>
          </p:cNvPr>
          <p:cNvSpPr>
            <a:spLocks noGrp="1"/>
          </p:cNvSpPr>
          <p:nvPr>
            <p:ph type="body" sz="quarter" idx="32"/>
          </p:nvPr>
        </p:nvSpPr>
        <p:spPr/>
        <p:txBody>
          <a:bodyPr>
            <a:normAutofit fontScale="92500" lnSpcReduction="10000"/>
          </a:bodyPr>
          <a:lstStyle/>
          <a:p>
            <a:endParaRPr lang="de-DE"/>
          </a:p>
        </p:txBody>
      </p:sp>
      <p:pic>
        <p:nvPicPr>
          <p:cNvPr id="10" name="Grafik 9">
            <a:extLst>
              <a:ext uri="{FF2B5EF4-FFF2-40B4-BE49-F238E27FC236}">
                <a16:creationId xmlns:a16="http://schemas.microsoft.com/office/drawing/2014/main" id="{9BD97923-691B-A031-1F59-6A8B3CAD560C}"/>
              </a:ext>
            </a:extLst>
          </p:cNvPr>
          <p:cNvPicPr>
            <a:picLocks noChangeAspect="1"/>
          </p:cNvPicPr>
          <p:nvPr/>
        </p:nvPicPr>
        <p:blipFill rotWithShape="1">
          <a:blip r:embed="rId2"/>
          <a:srcRect b="75523"/>
          <a:stretch/>
        </p:blipFill>
        <p:spPr>
          <a:xfrm>
            <a:off x="467995" y="1734079"/>
            <a:ext cx="10909701" cy="1117276"/>
          </a:xfrm>
          <a:prstGeom prst="rect">
            <a:avLst/>
          </a:prstGeom>
        </p:spPr>
      </p:pic>
      <p:pic>
        <p:nvPicPr>
          <p:cNvPr id="7" name="Grafik 6">
            <a:extLst>
              <a:ext uri="{FF2B5EF4-FFF2-40B4-BE49-F238E27FC236}">
                <a16:creationId xmlns:a16="http://schemas.microsoft.com/office/drawing/2014/main" id="{47058C96-4FD4-B990-348A-92C2F5888CF2}"/>
              </a:ext>
            </a:extLst>
          </p:cNvPr>
          <p:cNvPicPr>
            <a:picLocks noChangeAspect="1"/>
          </p:cNvPicPr>
          <p:nvPr/>
        </p:nvPicPr>
        <p:blipFill rotWithShape="1">
          <a:blip r:embed="rId3"/>
          <a:srcRect l="1133"/>
          <a:stretch/>
        </p:blipFill>
        <p:spPr>
          <a:xfrm>
            <a:off x="1946787" y="2206256"/>
            <a:ext cx="9430909" cy="3712023"/>
          </a:xfrm>
          <a:prstGeom prst="rect">
            <a:avLst/>
          </a:prstGeom>
        </p:spPr>
      </p:pic>
    </p:spTree>
    <p:extLst>
      <p:ext uri="{BB962C8B-B14F-4D97-AF65-F5344CB8AC3E}">
        <p14:creationId xmlns:p14="http://schemas.microsoft.com/office/powerpoint/2010/main" val="405990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0CE52C5-45DD-F329-5B31-48679699593A}"/>
              </a:ext>
            </a:extLst>
          </p:cNvPr>
          <p:cNvSpPr>
            <a:spLocks noGrp="1"/>
          </p:cNvSpPr>
          <p:nvPr>
            <p:ph type="body" sz="quarter" idx="11"/>
          </p:nvPr>
        </p:nvSpPr>
        <p:spPr>
          <a:xfrm>
            <a:off x="469526" y="464211"/>
            <a:ext cx="11252945" cy="610367"/>
          </a:xfrm>
        </p:spPr>
        <p:txBody>
          <a:bodyPr/>
          <a:lstStyle/>
          <a:p>
            <a:r>
              <a:rPr lang="de-DE" dirty="0"/>
              <a:t>Handlungsfelder und mögliche Maßnahmen</a:t>
            </a:r>
          </a:p>
        </p:txBody>
      </p:sp>
      <p:sp>
        <p:nvSpPr>
          <p:cNvPr id="4" name="Segnaposto testo 3">
            <a:extLst>
              <a:ext uri="{FF2B5EF4-FFF2-40B4-BE49-F238E27FC236}">
                <a16:creationId xmlns:a16="http://schemas.microsoft.com/office/drawing/2014/main" id="{5C6CA844-CC12-AA97-0CCD-9FDE864E8843}"/>
              </a:ext>
            </a:extLst>
          </p:cNvPr>
          <p:cNvSpPr>
            <a:spLocks noGrp="1"/>
          </p:cNvSpPr>
          <p:nvPr>
            <p:ph type="body" sz="quarter" idx="31"/>
          </p:nvPr>
        </p:nvSpPr>
        <p:spPr>
          <a:xfrm>
            <a:off x="469526" y="1073848"/>
            <a:ext cx="11252947" cy="381719"/>
          </a:xfrm>
        </p:spPr>
        <p:txBody>
          <a:bodyPr/>
          <a:lstStyle/>
          <a:p>
            <a:pPr algn="just"/>
            <a:r>
              <a:rPr lang="it-IT" dirty="0" err="1"/>
              <a:t>Arbeitsmarkt</a:t>
            </a:r>
            <a:r>
              <a:rPr lang="it-IT" dirty="0"/>
              <a:t> (1/2)</a:t>
            </a:r>
          </a:p>
        </p:txBody>
      </p:sp>
      <p:sp>
        <p:nvSpPr>
          <p:cNvPr id="5" name="Segnaposto testo 4">
            <a:extLst>
              <a:ext uri="{FF2B5EF4-FFF2-40B4-BE49-F238E27FC236}">
                <a16:creationId xmlns:a16="http://schemas.microsoft.com/office/drawing/2014/main" id="{3A016389-546B-E454-AD0A-B7755C0546E7}"/>
              </a:ext>
            </a:extLst>
          </p:cNvPr>
          <p:cNvSpPr>
            <a:spLocks noGrp="1"/>
          </p:cNvSpPr>
          <p:nvPr>
            <p:ph type="body" sz="quarter" idx="32"/>
          </p:nvPr>
        </p:nvSpPr>
        <p:spPr/>
        <p:txBody>
          <a:bodyPr>
            <a:normAutofit fontScale="92500" lnSpcReduction="10000"/>
          </a:bodyPr>
          <a:lstStyle/>
          <a:p>
            <a:endParaRPr lang="it-IT"/>
          </a:p>
        </p:txBody>
      </p:sp>
      <p:pic>
        <p:nvPicPr>
          <p:cNvPr id="6" name="Picture 5">
            <a:extLst>
              <a:ext uri="{FF2B5EF4-FFF2-40B4-BE49-F238E27FC236}">
                <a16:creationId xmlns:a16="http://schemas.microsoft.com/office/drawing/2014/main" id="{0EE61C7B-AE99-FEBD-8013-C676ABC7526D}"/>
              </a:ext>
            </a:extLst>
          </p:cNvPr>
          <p:cNvPicPr>
            <a:picLocks noChangeAspect="1"/>
          </p:cNvPicPr>
          <p:nvPr/>
        </p:nvPicPr>
        <p:blipFill rotWithShape="1">
          <a:blip r:embed="rId2"/>
          <a:srcRect l="-419" t="-241" r="419" b="32195"/>
          <a:stretch/>
        </p:blipFill>
        <p:spPr>
          <a:xfrm>
            <a:off x="695739" y="1947786"/>
            <a:ext cx="10544481" cy="4153085"/>
          </a:xfrm>
          <a:prstGeom prst="rect">
            <a:avLst/>
          </a:prstGeom>
        </p:spPr>
      </p:pic>
    </p:spTree>
    <p:extLst>
      <p:ext uri="{BB962C8B-B14F-4D97-AF65-F5344CB8AC3E}">
        <p14:creationId xmlns:p14="http://schemas.microsoft.com/office/powerpoint/2010/main" val="507843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E61C7B-AE99-FEBD-8013-C676ABC7526D}"/>
              </a:ext>
            </a:extLst>
          </p:cNvPr>
          <p:cNvPicPr>
            <a:picLocks noChangeAspect="1"/>
          </p:cNvPicPr>
          <p:nvPr/>
        </p:nvPicPr>
        <p:blipFill rotWithShape="1">
          <a:blip r:embed="rId2"/>
          <a:srcRect l="-419" t="-241" r="419" b="39239"/>
          <a:stretch/>
        </p:blipFill>
        <p:spPr>
          <a:xfrm>
            <a:off x="452649" y="1883501"/>
            <a:ext cx="10911600" cy="3852828"/>
          </a:xfrm>
          <a:prstGeom prst="rect">
            <a:avLst/>
          </a:prstGeom>
        </p:spPr>
      </p:pic>
      <p:sp>
        <p:nvSpPr>
          <p:cNvPr id="3" name="Segnaposto testo 2">
            <a:extLst>
              <a:ext uri="{FF2B5EF4-FFF2-40B4-BE49-F238E27FC236}">
                <a16:creationId xmlns:a16="http://schemas.microsoft.com/office/drawing/2014/main" id="{00CE52C5-45DD-F329-5B31-48679699593A}"/>
              </a:ext>
            </a:extLst>
          </p:cNvPr>
          <p:cNvSpPr>
            <a:spLocks noGrp="1"/>
          </p:cNvSpPr>
          <p:nvPr>
            <p:ph type="body" sz="quarter" idx="11"/>
          </p:nvPr>
        </p:nvSpPr>
        <p:spPr>
          <a:xfrm>
            <a:off x="370517" y="448146"/>
            <a:ext cx="11252945" cy="610367"/>
          </a:xfrm>
        </p:spPr>
        <p:txBody>
          <a:bodyPr/>
          <a:lstStyle/>
          <a:p>
            <a:r>
              <a:rPr lang="de-DE" dirty="0"/>
              <a:t>Handlungsfelder und mögliche Maßnahmen</a:t>
            </a:r>
          </a:p>
        </p:txBody>
      </p:sp>
      <p:sp>
        <p:nvSpPr>
          <p:cNvPr id="4" name="Segnaposto testo 3">
            <a:extLst>
              <a:ext uri="{FF2B5EF4-FFF2-40B4-BE49-F238E27FC236}">
                <a16:creationId xmlns:a16="http://schemas.microsoft.com/office/drawing/2014/main" id="{5C6CA844-CC12-AA97-0CCD-9FDE864E8843}"/>
              </a:ext>
            </a:extLst>
          </p:cNvPr>
          <p:cNvSpPr>
            <a:spLocks noGrp="1"/>
          </p:cNvSpPr>
          <p:nvPr>
            <p:ph type="body" sz="quarter" idx="31"/>
          </p:nvPr>
        </p:nvSpPr>
        <p:spPr>
          <a:xfrm>
            <a:off x="370517" y="1057783"/>
            <a:ext cx="11252947" cy="381719"/>
          </a:xfrm>
        </p:spPr>
        <p:txBody>
          <a:bodyPr/>
          <a:lstStyle/>
          <a:p>
            <a:pPr algn="just"/>
            <a:r>
              <a:rPr lang="it-IT" dirty="0" err="1"/>
              <a:t>Arbeitsmarkt</a:t>
            </a:r>
            <a:r>
              <a:rPr lang="it-IT" dirty="0"/>
              <a:t> (2/2)</a:t>
            </a:r>
          </a:p>
        </p:txBody>
      </p:sp>
      <p:sp>
        <p:nvSpPr>
          <p:cNvPr id="5" name="Segnaposto testo 4">
            <a:extLst>
              <a:ext uri="{FF2B5EF4-FFF2-40B4-BE49-F238E27FC236}">
                <a16:creationId xmlns:a16="http://schemas.microsoft.com/office/drawing/2014/main" id="{3A016389-546B-E454-AD0A-B7755C0546E7}"/>
              </a:ext>
            </a:extLst>
          </p:cNvPr>
          <p:cNvSpPr>
            <a:spLocks noGrp="1"/>
          </p:cNvSpPr>
          <p:nvPr>
            <p:ph type="body" sz="quarter" idx="32"/>
          </p:nvPr>
        </p:nvSpPr>
        <p:spPr/>
        <p:txBody>
          <a:bodyPr>
            <a:normAutofit fontScale="92500" lnSpcReduction="10000"/>
          </a:bodyPr>
          <a:lstStyle/>
          <a:p>
            <a:endParaRPr lang="it-IT"/>
          </a:p>
        </p:txBody>
      </p:sp>
      <p:pic>
        <p:nvPicPr>
          <p:cNvPr id="9" name="Picture 8">
            <a:extLst>
              <a:ext uri="{FF2B5EF4-FFF2-40B4-BE49-F238E27FC236}">
                <a16:creationId xmlns:a16="http://schemas.microsoft.com/office/drawing/2014/main" id="{5F84CECF-7CDA-1117-332B-16BA66DBF044}"/>
              </a:ext>
            </a:extLst>
          </p:cNvPr>
          <p:cNvPicPr>
            <a:picLocks noChangeAspect="1"/>
          </p:cNvPicPr>
          <p:nvPr/>
        </p:nvPicPr>
        <p:blipFill rotWithShape="1">
          <a:blip r:embed="rId3"/>
          <a:srcRect l="870"/>
          <a:stretch/>
        </p:blipFill>
        <p:spPr>
          <a:xfrm>
            <a:off x="2035202" y="2363560"/>
            <a:ext cx="9588262" cy="3487069"/>
          </a:xfrm>
          <a:prstGeom prst="rect">
            <a:avLst/>
          </a:prstGeom>
        </p:spPr>
      </p:pic>
    </p:spTree>
    <p:extLst>
      <p:ext uri="{BB962C8B-B14F-4D97-AF65-F5344CB8AC3E}">
        <p14:creationId xmlns:p14="http://schemas.microsoft.com/office/powerpoint/2010/main" val="2542729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0CE52C5-45DD-F329-5B31-48679699593A}"/>
              </a:ext>
            </a:extLst>
          </p:cNvPr>
          <p:cNvSpPr>
            <a:spLocks noGrp="1"/>
          </p:cNvSpPr>
          <p:nvPr>
            <p:ph type="body" sz="quarter" idx="11"/>
          </p:nvPr>
        </p:nvSpPr>
        <p:spPr>
          <a:xfrm>
            <a:off x="253867" y="282508"/>
            <a:ext cx="11252945" cy="610367"/>
          </a:xfrm>
        </p:spPr>
        <p:txBody>
          <a:bodyPr/>
          <a:lstStyle/>
          <a:p>
            <a:r>
              <a:rPr lang="de-DE"/>
              <a:t>Handlungsfelder und mögliche Maßnahmen</a:t>
            </a:r>
          </a:p>
        </p:txBody>
      </p:sp>
      <p:sp>
        <p:nvSpPr>
          <p:cNvPr id="4" name="Segnaposto testo 3">
            <a:extLst>
              <a:ext uri="{FF2B5EF4-FFF2-40B4-BE49-F238E27FC236}">
                <a16:creationId xmlns:a16="http://schemas.microsoft.com/office/drawing/2014/main" id="{5C6CA844-CC12-AA97-0CCD-9FDE864E8843}"/>
              </a:ext>
            </a:extLst>
          </p:cNvPr>
          <p:cNvSpPr>
            <a:spLocks noGrp="1"/>
          </p:cNvSpPr>
          <p:nvPr>
            <p:ph type="body" sz="quarter" idx="31"/>
          </p:nvPr>
        </p:nvSpPr>
        <p:spPr>
          <a:xfrm>
            <a:off x="253867" y="892145"/>
            <a:ext cx="11252947" cy="381719"/>
          </a:xfrm>
        </p:spPr>
        <p:txBody>
          <a:bodyPr/>
          <a:lstStyle/>
          <a:p>
            <a:pPr algn="just"/>
            <a:r>
              <a:rPr lang="it-IT" err="1"/>
              <a:t>Bildung</a:t>
            </a:r>
            <a:r>
              <a:rPr lang="it-IT"/>
              <a:t> (1/3)</a:t>
            </a:r>
          </a:p>
        </p:txBody>
      </p:sp>
      <p:sp>
        <p:nvSpPr>
          <p:cNvPr id="5" name="Segnaposto testo 4">
            <a:extLst>
              <a:ext uri="{FF2B5EF4-FFF2-40B4-BE49-F238E27FC236}">
                <a16:creationId xmlns:a16="http://schemas.microsoft.com/office/drawing/2014/main" id="{3A016389-546B-E454-AD0A-B7755C0546E7}"/>
              </a:ext>
            </a:extLst>
          </p:cNvPr>
          <p:cNvSpPr>
            <a:spLocks noGrp="1"/>
          </p:cNvSpPr>
          <p:nvPr>
            <p:ph type="body" sz="quarter" idx="32"/>
          </p:nvPr>
        </p:nvSpPr>
        <p:spPr/>
        <p:txBody>
          <a:bodyPr>
            <a:normAutofit fontScale="92500" lnSpcReduction="10000"/>
          </a:bodyPr>
          <a:lstStyle/>
          <a:p>
            <a:endParaRPr lang="it-IT"/>
          </a:p>
        </p:txBody>
      </p:sp>
      <p:pic>
        <p:nvPicPr>
          <p:cNvPr id="8" name="Picture 7">
            <a:extLst>
              <a:ext uri="{FF2B5EF4-FFF2-40B4-BE49-F238E27FC236}">
                <a16:creationId xmlns:a16="http://schemas.microsoft.com/office/drawing/2014/main" id="{5FE386B4-2F9D-0222-7BF7-4B5D0DA3FF64}"/>
              </a:ext>
            </a:extLst>
          </p:cNvPr>
          <p:cNvPicPr>
            <a:picLocks noChangeAspect="1"/>
          </p:cNvPicPr>
          <p:nvPr/>
        </p:nvPicPr>
        <p:blipFill>
          <a:blip r:embed="rId2"/>
          <a:stretch>
            <a:fillRect/>
          </a:stretch>
        </p:blipFill>
        <p:spPr>
          <a:xfrm>
            <a:off x="398427" y="1654495"/>
            <a:ext cx="11395146" cy="4311360"/>
          </a:xfrm>
          <a:prstGeom prst="rect">
            <a:avLst/>
          </a:prstGeom>
        </p:spPr>
      </p:pic>
    </p:spTree>
    <p:extLst>
      <p:ext uri="{BB962C8B-B14F-4D97-AF65-F5344CB8AC3E}">
        <p14:creationId xmlns:p14="http://schemas.microsoft.com/office/powerpoint/2010/main" val="3845856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0CE52C5-45DD-F329-5B31-48679699593A}"/>
              </a:ext>
            </a:extLst>
          </p:cNvPr>
          <p:cNvSpPr>
            <a:spLocks noGrp="1"/>
          </p:cNvSpPr>
          <p:nvPr>
            <p:ph type="body" sz="quarter" idx="11"/>
          </p:nvPr>
        </p:nvSpPr>
        <p:spPr>
          <a:xfrm>
            <a:off x="253867" y="282508"/>
            <a:ext cx="11252945" cy="610367"/>
          </a:xfrm>
        </p:spPr>
        <p:txBody>
          <a:bodyPr/>
          <a:lstStyle/>
          <a:p>
            <a:r>
              <a:rPr lang="de-DE"/>
              <a:t>Handlungsfelder und mögliche Maßnahmen</a:t>
            </a:r>
          </a:p>
        </p:txBody>
      </p:sp>
      <p:sp>
        <p:nvSpPr>
          <p:cNvPr id="4" name="Segnaposto testo 3">
            <a:extLst>
              <a:ext uri="{FF2B5EF4-FFF2-40B4-BE49-F238E27FC236}">
                <a16:creationId xmlns:a16="http://schemas.microsoft.com/office/drawing/2014/main" id="{5C6CA844-CC12-AA97-0CCD-9FDE864E8843}"/>
              </a:ext>
            </a:extLst>
          </p:cNvPr>
          <p:cNvSpPr>
            <a:spLocks noGrp="1"/>
          </p:cNvSpPr>
          <p:nvPr>
            <p:ph type="body" sz="quarter" idx="31"/>
          </p:nvPr>
        </p:nvSpPr>
        <p:spPr>
          <a:xfrm>
            <a:off x="253867" y="892145"/>
            <a:ext cx="11252947" cy="381719"/>
          </a:xfrm>
        </p:spPr>
        <p:txBody>
          <a:bodyPr/>
          <a:lstStyle/>
          <a:p>
            <a:pPr algn="just"/>
            <a:r>
              <a:rPr lang="it-IT" err="1"/>
              <a:t>Bildung</a:t>
            </a:r>
            <a:r>
              <a:rPr lang="it-IT"/>
              <a:t> (2/3)</a:t>
            </a:r>
          </a:p>
        </p:txBody>
      </p:sp>
      <p:sp>
        <p:nvSpPr>
          <p:cNvPr id="5" name="Segnaposto testo 4">
            <a:extLst>
              <a:ext uri="{FF2B5EF4-FFF2-40B4-BE49-F238E27FC236}">
                <a16:creationId xmlns:a16="http://schemas.microsoft.com/office/drawing/2014/main" id="{3A016389-546B-E454-AD0A-B7755C0546E7}"/>
              </a:ext>
            </a:extLst>
          </p:cNvPr>
          <p:cNvSpPr>
            <a:spLocks noGrp="1"/>
          </p:cNvSpPr>
          <p:nvPr>
            <p:ph type="body" sz="quarter" idx="32"/>
          </p:nvPr>
        </p:nvSpPr>
        <p:spPr/>
        <p:txBody>
          <a:bodyPr>
            <a:normAutofit fontScale="92500" lnSpcReduction="10000"/>
          </a:bodyPr>
          <a:lstStyle/>
          <a:p>
            <a:endParaRPr lang="it-IT"/>
          </a:p>
        </p:txBody>
      </p:sp>
      <p:pic>
        <p:nvPicPr>
          <p:cNvPr id="8" name="Picture 7">
            <a:extLst>
              <a:ext uri="{FF2B5EF4-FFF2-40B4-BE49-F238E27FC236}">
                <a16:creationId xmlns:a16="http://schemas.microsoft.com/office/drawing/2014/main" id="{5FE386B4-2F9D-0222-7BF7-4B5D0DA3FF64}"/>
              </a:ext>
            </a:extLst>
          </p:cNvPr>
          <p:cNvPicPr>
            <a:picLocks noChangeAspect="1"/>
          </p:cNvPicPr>
          <p:nvPr/>
        </p:nvPicPr>
        <p:blipFill rotWithShape="1">
          <a:blip r:embed="rId2"/>
          <a:srcRect b="42009"/>
          <a:stretch/>
        </p:blipFill>
        <p:spPr>
          <a:xfrm>
            <a:off x="253867" y="1631673"/>
            <a:ext cx="11697871" cy="2566616"/>
          </a:xfrm>
          <a:prstGeom prst="rect">
            <a:avLst/>
          </a:prstGeom>
        </p:spPr>
      </p:pic>
      <p:pic>
        <p:nvPicPr>
          <p:cNvPr id="6" name="Picture 5">
            <a:extLst>
              <a:ext uri="{FF2B5EF4-FFF2-40B4-BE49-F238E27FC236}">
                <a16:creationId xmlns:a16="http://schemas.microsoft.com/office/drawing/2014/main" id="{FAD606F1-5A34-B4AB-8BF7-B424840C4C0A}"/>
              </a:ext>
            </a:extLst>
          </p:cNvPr>
          <p:cNvPicPr>
            <a:picLocks noChangeAspect="1"/>
          </p:cNvPicPr>
          <p:nvPr/>
        </p:nvPicPr>
        <p:blipFill rotWithShape="1">
          <a:blip r:embed="rId3"/>
          <a:srcRect b="57549"/>
          <a:stretch/>
        </p:blipFill>
        <p:spPr>
          <a:xfrm>
            <a:off x="1856101" y="2145850"/>
            <a:ext cx="10088017" cy="2295989"/>
          </a:xfrm>
          <a:prstGeom prst="rect">
            <a:avLst/>
          </a:prstGeom>
        </p:spPr>
      </p:pic>
    </p:spTree>
    <p:extLst>
      <p:ext uri="{BB962C8B-B14F-4D97-AF65-F5344CB8AC3E}">
        <p14:creationId xmlns:p14="http://schemas.microsoft.com/office/powerpoint/2010/main" val="1422105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0CE52C5-45DD-F329-5B31-48679699593A}"/>
              </a:ext>
            </a:extLst>
          </p:cNvPr>
          <p:cNvSpPr>
            <a:spLocks noGrp="1"/>
          </p:cNvSpPr>
          <p:nvPr>
            <p:ph type="body" sz="quarter" idx="11"/>
          </p:nvPr>
        </p:nvSpPr>
        <p:spPr>
          <a:xfrm>
            <a:off x="253867" y="282508"/>
            <a:ext cx="11252945" cy="610367"/>
          </a:xfrm>
        </p:spPr>
        <p:txBody>
          <a:bodyPr/>
          <a:lstStyle/>
          <a:p>
            <a:r>
              <a:rPr lang="de-DE"/>
              <a:t>Handlungsfelder und mögliche Maßnahmen</a:t>
            </a:r>
          </a:p>
        </p:txBody>
      </p:sp>
      <p:sp>
        <p:nvSpPr>
          <p:cNvPr id="4" name="Segnaposto testo 3">
            <a:extLst>
              <a:ext uri="{FF2B5EF4-FFF2-40B4-BE49-F238E27FC236}">
                <a16:creationId xmlns:a16="http://schemas.microsoft.com/office/drawing/2014/main" id="{5C6CA844-CC12-AA97-0CCD-9FDE864E8843}"/>
              </a:ext>
            </a:extLst>
          </p:cNvPr>
          <p:cNvSpPr>
            <a:spLocks noGrp="1"/>
          </p:cNvSpPr>
          <p:nvPr>
            <p:ph type="body" sz="quarter" idx="31"/>
          </p:nvPr>
        </p:nvSpPr>
        <p:spPr>
          <a:xfrm>
            <a:off x="253867" y="892145"/>
            <a:ext cx="11252947" cy="381719"/>
          </a:xfrm>
        </p:spPr>
        <p:txBody>
          <a:bodyPr/>
          <a:lstStyle/>
          <a:p>
            <a:pPr algn="just"/>
            <a:r>
              <a:rPr lang="it-IT" err="1"/>
              <a:t>Bildung</a:t>
            </a:r>
            <a:r>
              <a:rPr lang="it-IT"/>
              <a:t> (3/3)</a:t>
            </a:r>
          </a:p>
        </p:txBody>
      </p:sp>
      <p:sp>
        <p:nvSpPr>
          <p:cNvPr id="5" name="Segnaposto testo 4">
            <a:extLst>
              <a:ext uri="{FF2B5EF4-FFF2-40B4-BE49-F238E27FC236}">
                <a16:creationId xmlns:a16="http://schemas.microsoft.com/office/drawing/2014/main" id="{3A016389-546B-E454-AD0A-B7755C0546E7}"/>
              </a:ext>
            </a:extLst>
          </p:cNvPr>
          <p:cNvSpPr>
            <a:spLocks noGrp="1"/>
          </p:cNvSpPr>
          <p:nvPr>
            <p:ph type="body" sz="quarter" idx="32"/>
          </p:nvPr>
        </p:nvSpPr>
        <p:spPr/>
        <p:txBody>
          <a:bodyPr>
            <a:normAutofit fontScale="92500" lnSpcReduction="10000"/>
          </a:bodyPr>
          <a:lstStyle/>
          <a:p>
            <a:endParaRPr lang="it-IT"/>
          </a:p>
        </p:txBody>
      </p:sp>
      <p:pic>
        <p:nvPicPr>
          <p:cNvPr id="8" name="Picture 7">
            <a:extLst>
              <a:ext uri="{FF2B5EF4-FFF2-40B4-BE49-F238E27FC236}">
                <a16:creationId xmlns:a16="http://schemas.microsoft.com/office/drawing/2014/main" id="{5FE386B4-2F9D-0222-7BF7-4B5D0DA3FF64}"/>
              </a:ext>
            </a:extLst>
          </p:cNvPr>
          <p:cNvPicPr>
            <a:picLocks noChangeAspect="1"/>
          </p:cNvPicPr>
          <p:nvPr/>
        </p:nvPicPr>
        <p:blipFill rotWithShape="1">
          <a:blip r:embed="rId2"/>
          <a:srcRect b="20335"/>
          <a:stretch/>
        </p:blipFill>
        <p:spPr>
          <a:xfrm>
            <a:off x="253867" y="1502512"/>
            <a:ext cx="11697871" cy="3525862"/>
          </a:xfrm>
          <a:prstGeom prst="rect">
            <a:avLst/>
          </a:prstGeom>
        </p:spPr>
      </p:pic>
      <p:pic>
        <p:nvPicPr>
          <p:cNvPr id="6" name="Picture 5">
            <a:extLst>
              <a:ext uri="{FF2B5EF4-FFF2-40B4-BE49-F238E27FC236}">
                <a16:creationId xmlns:a16="http://schemas.microsoft.com/office/drawing/2014/main" id="{FAD606F1-5A34-B4AB-8BF7-B424840C4C0A}"/>
              </a:ext>
            </a:extLst>
          </p:cNvPr>
          <p:cNvPicPr>
            <a:picLocks noChangeAspect="1"/>
          </p:cNvPicPr>
          <p:nvPr/>
        </p:nvPicPr>
        <p:blipFill rotWithShape="1">
          <a:blip r:embed="rId3"/>
          <a:srcRect t="43787"/>
          <a:stretch/>
        </p:blipFill>
        <p:spPr>
          <a:xfrm>
            <a:off x="1865358" y="2014854"/>
            <a:ext cx="10065157" cy="3033464"/>
          </a:xfrm>
          <a:prstGeom prst="rect">
            <a:avLst/>
          </a:prstGeom>
        </p:spPr>
      </p:pic>
    </p:spTree>
    <p:extLst>
      <p:ext uri="{BB962C8B-B14F-4D97-AF65-F5344CB8AC3E}">
        <p14:creationId xmlns:p14="http://schemas.microsoft.com/office/powerpoint/2010/main" val="406131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CBD6F2-CC2F-944E-9DC1-572911918A3E}"/>
              </a:ext>
            </a:extLst>
          </p:cNvPr>
          <p:cNvSpPr>
            <a:spLocks noGrp="1"/>
          </p:cNvSpPr>
          <p:nvPr>
            <p:ph type="body" sz="quarter" idx="29"/>
          </p:nvPr>
        </p:nvSpPr>
        <p:spPr>
          <a:xfrm>
            <a:off x="5377204" y="2399675"/>
            <a:ext cx="6098047" cy="3108065"/>
          </a:xfrm>
        </p:spPr>
        <p:txBody>
          <a:bodyPr>
            <a:normAutofit/>
          </a:bodyPr>
          <a:lstStyle/>
          <a:p>
            <a:pPr marL="285750" indent="-285750">
              <a:buFont typeface="Arial" panose="020B0604020202020204" pitchFamily="34" charset="0"/>
              <a:buChar char="•"/>
            </a:pPr>
            <a:r>
              <a:rPr lang="en-US" sz="2400"/>
              <a:t>In den </a:t>
            </a:r>
            <a:r>
              <a:rPr lang="en-US" sz="2400" err="1"/>
              <a:t>meisten</a:t>
            </a:r>
            <a:r>
              <a:rPr lang="en-US" sz="2400"/>
              <a:t> </a:t>
            </a:r>
            <a:r>
              <a:rPr lang="en-US" sz="2400" err="1"/>
              <a:t>Gesellschaften</a:t>
            </a:r>
            <a:r>
              <a:rPr lang="en-US" sz="2400"/>
              <a:t> </a:t>
            </a:r>
            <a:r>
              <a:rPr lang="en-US" sz="2400" err="1"/>
              <a:t>kann</a:t>
            </a:r>
            <a:r>
              <a:rPr lang="en-US" sz="2400"/>
              <a:t> man von </a:t>
            </a:r>
            <a:r>
              <a:rPr lang="en-US" sz="2400" err="1"/>
              <a:t>einem</a:t>
            </a:r>
            <a:r>
              <a:rPr lang="en-US" sz="2400"/>
              <a:t> “</a:t>
            </a:r>
            <a:r>
              <a:rPr lang="en-US" sz="2400" b="1" err="1"/>
              <a:t>Oben</a:t>
            </a:r>
            <a:r>
              <a:rPr lang="en-US" sz="2400"/>
              <a:t>” und </a:t>
            </a:r>
            <a:r>
              <a:rPr lang="en-US" sz="2400" err="1"/>
              <a:t>einem</a:t>
            </a:r>
            <a:r>
              <a:rPr lang="en-US" sz="2400"/>
              <a:t> “</a:t>
            </a:r>
            <a:r>
              <a:rPr lang="en-US" sz="2400" b="1"/>
              <a:t>Unten</a:t>
            </a:r>
            <a:r>
              <a:rPr lang="en-US" sz="2400"/>
              <a:t>” sprechen </a:t>
            </a:r>
            <a:r>
              <a:rPr lang="en-US" sz="1800"/>
              <a:t>(Bourdieu 1987 [1979])</a:t>
            </a:r>
            <a:r>
              <a:rPr lang="en-US" sz="2400"/>
              <a:t>.</a:t>
            </a:r>
          </a:p>
          <a:p>
            <a:pPr marL="285750" indent="-285750">
              <a:buFont typeface="Arial" panose="020B0604020202020204" pitchFamily="34" charset="0"/>
              <a:buChar char="•"/>
            </a:pPr>
            <a:r>
              <a:rPr lang="en-US" sz="2400" err="1"/>
              <a:t>Unterschiedliche</a:t>
            </a:r>
            <a:r>
              <a:rPr lang="en-US" sz="2400"/>
              <a:t> </a:t>
            </a:r>
            <a:r>
              <a:rPr lang="en-US" sz="2400" b="1" err="1"/>
              <a:t>soziale</a:t>
            </a:r>
            <a:r>
              <a:rPr lang="en-US" sz="2400" b="1"/>
              <a:t> </a:t>
            </a:r>
            <a:r>
              <a:rPr lang="en-US" sz="2400" b="1" err="1"/>
              <a:t>Positionen</a:t>
            </a:r>
            <a:r>
              <a:rPr lang="en-US" sz="2400" b="1"/>
              <a:t>, </a:t>
            </a:r>
            <a:r>
              <a:rPr lang="en-US" sz="2400" b="1" err="1"/>
              <a:t>Schichten</a:t>
            </a:r>
            <a:r>
              <a:rPr lang="en-US" sz="2400" b="1"/>
              <a:t> und Klassen </a:t>
            </a:r>
            <a:r>
              <a:rPr lang="en-US" sz="2400" err="1"/>
              <a:t>sind</a:t>
            </a:r>
            <a:r>
              <a:rPr lang="en-US" sz="2400"/>
              <a:t> </a:t>
            </a:r>
            <a:r>
              <a:rPr lang="en-US" sz="2400" err="1"/>
              <a:t>mit</a:t>
            </a:r>
            <a:r>
              <a:rPr lang="en-US" sz="2400"/>
              <a:t> </a:t>
            </a:r>
            <a:r>
              <a:rPr lang="en-US" sz="2400" err="1"/>
              <a:t>bestimmten</a:t>
            </a:r>
            <a:r>
              <a:rPr lang="en-US" sz="2400"/>
              <a:t> </a:t>
            </a:r>
            <a:r>
              <a:rPr lang="en-US" sz="2400" b="1" err="1"/>
              <a:t>Vor</a:t>
            </a:r>
            <a:r>
              <a:rPr lang="en-US" sz="2400" b="1"/>
              <a:t>- und </a:t>
            </a:r>
            <a:r>
              <a:rPr lang="en-US" sz="2400" b="1" err="1"/>
              <a:t>Nachteilen</a:t>
            </a:r>
            <a:r>
              <a:rPr lang="en-US" sz="2400" b="1"/>
              <a:t> </a:t>
            </a:r>
            <a:r>
              <a:rPr lang="en-US" sz="2400" err="1"/>
              <a:t>verbunden</a:t>
            </a:r>
            <a:r>
              <a:rPr lang="en-US" sz="2400"/>
              <a:t>.</a:t>
            </a:r>
          </a:p>
          <a:p>
            <a:pPr marL="285750" indent="-285750">
              <a:buFont typeface="Arial" panose="020B0604020202020204" pitchFamily="34" charset="0"/>
              <a:buChar char="•"/>
            </a:pPr>
            <a:r>
              <a:rPr lang="en-US" sz="2400" b="1" err="1"/>
              <a:t>Soziale</a:t>
            </a:r>
            <a:r>
              <a:rPr lang="en-US" sz="2400" b="1"/>
              <a:t> </a:t>
            </a:r>
            <a:r>
              <a:rPr lang="en-US" sz="2400" b="1" err="1"/>
              <a:t>Mobilität</a:t>
            </a:r>
            <a:r>
              <a:rPr lang="en-US" sz="2400" b="1"/>
              <a:t> </a:t>
            </a:r>
            <a:r>
              <a:rPr lang="en-US" sz="2400" err="1"/>
              <a:t>bezeichnet</a:t>
            </a:r>
            <a:r>
              <a:rPr lang="en-US" sz="2400"/>
              <a:t> die </a:t>
            </a:r>
            <a:r>
              <a:rPr lang="en-US" sz="2400" b="1" err="1"/>
              <a:t>Bewegung</a:t>
            </a:r>
            <a:r>
              <a:rPr lang="en-US" sz="2400" b="1"/>
              <a:t> </a:t>
            </a:r>
            <a:r>
              <a:rPr lang="en-US" sz="2400" b="1" err="1"/>
              <a:t>zwischen</a:t>
            </a:r>
            <a:r>
              <a:rPr lang="en-US" sz="2400" b="1"/>
              <a:t> </a:t>
            </a:r>
            <a:r>
              <a:rPr lang="en-US" sz="2400" err="1"/>
              <a:t>diesen</a:t>
            </a:r>
            <a:r>
              <a:rPr lang="en-US" sz="2400"/>
              <a:t> </a:t>
            </a:r>
            <a:r>
              <a:rPr lang="en-US" sz="2400" b="1" err="1"/>
              <a:t>sozialen</a:t>
            </a:r>
            <a:r>
              <a:rPr lang="en-US" sz="2400" b="1"/>
              <a:t> </a:t>
            </a:r>
            <a:r>
              <a:rPr lang="en-US" sz="2400" b="1" err="1"/>
              <a:t>Positionen</a:t>
            </a:r>
            <a:r>
              <a:rPr lang="en-US" sz="2400"/>
              <a:t>.</a:t>
            </a:r>
          </a:p>
        </p:txBody>
      </p:sp>
      <p:sp>
        <p:nvSpPr>
          <p:cNvPr id="3" name="Textplatzhalter 2">
            <a:extLst>
              <a:ext uri="{FF2B5EF4-FFF2-40B4-BE49-F238E27FC236}">
                <a16:creationId xmlns:a16="http://schemas.microsoft.com/office/drawing/2014/main" id="{2EED65EF-8B9A-3556-6285-71C7035B7457}"/>
              </a:ext>
            </a:extLst>
          </p:cNvPr>
          <p:cNvSpPr>
            <a:spLocks noGrp="1"/>
          </p:cNvSpPr>
          <p:nvPr>
            <p:ph type="body" sz="quarter" idx="11"/>
          </p:nvPr>
        </p:nvSpPr>
        <p:spPr/>
        <p:txBody>
          <a:bodyPr/>
          <a:lstStyle/>
          <a:p>
            <a:r>
              <a:rPr lang="en-US" sz="3600"/>
              <a:t>Wie </a:t>
            </a:r>
            <a:r>
              <a:rPr lang="en-US" sz="3600" err="1"/>
              <a:t>sind</a:t>
            </a:r>
            <a:r>
              <a:rPr lang="en-US" sz="3600"/>
              <a:t> </a:t>
            </a:r>
            <a:r>
              <a:rPr lang="en-US" sz="3600" err="1"/>
              <a:t>Gesellschaften</a:t>
            </a:r>
            <a:r>
              <a:rPr lang="en-US" sz="3600"/>
              <a:t> </a:t>
            </a:r>
            <a:r>
              <a:rPr lang="en-US" sz="3600" err="1"/>
              <a:t>strukturiert</a:t>
            </a:r>
            <a:r>
              <a:rPr lang="en-US" sz="3600"/>
              <a:t>?</a:t>
            </a:r>
          </a:p>
          <a:p>
            <a:endParaRPr lang="en-US" sz="3600"/>
          </a:p>
        </p:txBody>
      </p:sp>
      <p:sp>
        <p:nvSpPr>
          <p:cNvPr id="9" name="Textplatzhalter 8">
            <a:extLst>
              <a:ext uri="{FF2B5EF4-FFF2-40B4-BE49-F238E27FC236}">
                <a16:creationId xmlns:a16="http://schemas.microsoft.com/office/drawing/2014/main" id="{98BDCF67-1DC5-6BCD-FDF4-4B8E0352F9FE}"/>
              </a:ext>
            </a:extLst>
          </p:cNvPr>
          <p:cNvSpPr>
            <a:spLocks noGrp="1"/>
          </p:cNvSpPr>
          <p:nvPr>
            <p:ph type="body" sz="quarter" idx="31"/>
          </p:nvPr>
        </p:nvSpPr>
        <p:spPr/>
        <p:txBody>
          <a:bodyPr/>
          <a:lstStyle/>
          <a:p>
            <a:r>
              <a:rPr lang="en-US"/>
              <a:t>Gesellschaft </a:t>
            </a:r>
            <a:r>
              <a:rPr lang="en-US" err="1"/>
              <a:t>als</a:t>
            </a:r>
            <a:r>
              <a:rPr lang="en-US"/>
              <a:t> </a:t>
            </a:r>
            <a:r>
              <a:rPr lang="en-US" err="1"/>
              <a:t>hierarchische</a:t>
            </a:r>
            <a:r>
              <a:rPr lang="en-US"/>
              <a:t> </a:t>
            </a:r>
            <a:r>
              <a:rPr lang="en-US" err="1"/>
              <a:t>Struktur</a:t>
            </a:r>
            <a:endParaRPr lang="en-US"/>
          </a:p>
        </p:txBody>
      </p:sp>
      <p:sp>
        <p:nvSpPr>
          <p:cNvPr id="8" name="Textplatzhalter 7">
            <a:extLst>
              <a:ext uri="{FF2B5EF4-FFF2-40B4-BE49-F238E27FC236}">
                <a16:creationId xmlns:a16="http://schemas.microsoft.com/office/drawing/2014/main" id="{98E7145A-1ACD-1039-1BD9-F85E55414B44}"/>
              </a:ext>
            </a:extLst>
          </p:cNvPr>
          <p:cNvSpPr>
            <a:spLocks noGrp="1"/>
          </p:cNvSpPr>
          <p:nvPr>
            <p:ph type="body" sz="quarter" idx="32"/>
          </p:nvPr>
        </p:nvSpPr>
        <p:spPr/>
        <p:txBody>
          <a:bodyPr>
            <a:normAutofit fontScale="92500" lnSpcReduction="10000"/>
          </a:bodyPr>
          <a:lstStyle/>
          <a:p>
            <a:endParaRPr lang="de-DE"/>
          </a:p>
        </p:txBody>
      </p:sp>
      <p:grpSp>
        <p:nvGrpSpPr>
          <p:cNvPr id="23" name="Gruppieren 22">
            <a:extLst>
              <a:ext uri="{FF2B5EF4-FFF2-40B4-BE49-F238E27FC236}">
                <a16:creationId xmlns:a16="http://schemas.microsoft.com/office/drawing/2014/main" id="{C489CB8E-D45A-41BE-AC71-6358A0F2A61E}"/>
              </a:ext>
            </a:extLst>
          </p:cNvPr>
          <p:cNvGrpSpPr/>
          <p:nvPr/>
        </p:nvGrpSpPr>
        <p:grpSpPr>
          <a:xfrm>
            <a:off x="913281" y="2090325"/>
            <a:ext cx="3992383" cy="4008329"/>
            <a:chOff x="7452987" y="2090325"/>
            <a:chExt cx="3992383" cy="4008329"/>
          </a:xfrm>
        </p:grpSpPr>
        <p:sp>
          <p:nvSpPr>
            <p:cNvPr id="7" name="Gleichschenkliges Dreieck 6">
              <a:extLst>
                <a:ext uri="{FF2B5EF4-FFF2-40B4-BE49-F238E27FC236}">
                  <a16:creationId xmlns:a16="http://schemas.microsoft.com/office/drawing/2014/main" id="{0B1D82BC-3691-BA34-1919-383284C1412E}"/>
                </a:ext>
              </a:extLst>
            </p:cNvPr>
            <p:cNvSpPr/>
            <p:nvPr/>
          </p:nvSpPr>
          <p:spPr>
            <a:xfrm>
              <a:off x="7452987" y="2090325"/>
              <a:ext cx="3992383" cy="4008329"/>
            </a:xfrm>
            <a:prstGeom prst="triangl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B69A4393-AB9C-2791-7AF0-8E7DCE4FB9A9}"/>
                </a:ext>
              </a:extLst>
            </p:cNvPr>
            <p:cNvGrpSpPr/>
            <p:nvPr/>
          </p:nvGrpSpPr>
          <p:grpSpPr>
            <a:xfrm>
              <a:off x="8098631" y="3429000"/>
              <a:ext cx="2700338" cy="1380994"/>
              <a:chOff x="8098631" y="3429000"/>
              <a:chExt cx="2700338" cy="1380994"/>
            </a:xfrm>
          </p:grpSpPr>
          <p:cxnSp>
            <p:nvCxnSpPr>
              <p:cNvPr id="11" name="Gerader Verbinder 10">
                <a:extLst>
                  <a:ext uri="{FF2B5EF4-FFF2-40B4-BE49-F238E27FC236}">
                    <a16:creationId xmlns:a16="http://schemas.microsoft.com/office/drawing/2014/main" id="{33DB75A0-B1A3-2E6A-185C-3378A6114F17}"/>
                  </a:ext>
                </a:extLst>
              </p:cNvPr>
              <p:cNvCxnSpPr>
                <a:cxnSpLocks/>
              </p:cNvCxnSpPr>
              <p:nvPr/>
            </p:nvCxnSpPr>
            <p:spPr>
              <a:xfrm>
                <a:off x="8098631" y="4809994"/>
                <a:ext cx="270033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BA9425D2-79E0-11AB-2230-029A58BF5A35}"/>
                  </a:ext>
                </a:extLst>
              </p:cNvPr>
              <p:cNvCxnSpPr>
                <a:cxnSpLocks/>
              </p:cNvCxnSpPr>
              <p:nvPr/>
            </p:nvCxnSpPr>
            <p:spPr>
              <a:xfrm>
                <a:off x="8779669" y="3429000"/>
                <a:ext cx="1338262"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5" name="Gruppieren 4">
            <a:extLst>
              <a:ext uri="{FF2B5EF4-FFF2-40B4-BE49-F238E27FC236}">
                <a16:creationId xmlns:a16="http://schemas.microsoft.com/office/drawing/2014/main" id="{2CCF019E-9CCD-7052-E270-75635A665E57}"/>
              </a:ext>
            </a:extLst>
          </p:cNvPr>
          <p:cNvGrpSpPr/>
          <p:nvPr/>
        </p:nvGrpSpPr>
        <p:grpSpPr>
          <a:xfrm>
            <a:off x="1733441" y="4472557"/>
            <a:ext cx="893707" cy="668101"/>
            <a:chOff x="3604762" y="3376878"/>
            <a:chExt cx="893707" cy="668101"/>
          </a:xfrm>
        </p:grpSpPr>
        <p:pic>
          <p:nvPicPr>
            <p:cNvPr id="6" name="Grafik 5" descr="Pfeil nach oben mit einfarbiger Füllung">
              <a:extLst>
                <a:ext uri="{FF2B5EF4-FFF2-40B4-BE49-F238E27FC236}">
                  <a16:creationId xmlns:a16="http://schemas.microsoft.com/office/drawing/2014/main" id="{E0D72E94-5666-5C08-DBB9-FA806E7469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4762" y="3376878"/>
              <a:ext cx="668101" cy="668101"/>
            </a:xfrm>
            <a:prstGeom prst="rect">
              <a:avLst/>
            </a:prstGeom>
          </p:spPr>
        </p:pic>
        <p:pic>
          <p:nvPicPr>
            <p:cNvPr id="10" name="Grafik 9" descr="Pfeil nach oben mit einfarbiger Füllung">
              <a:extLst>
                <a:ext uri="{FF2B5EF4-FFF2-40B4-BE49-F238E27FC236}">
                  <a16:creationId xmlns:a16="http://schemas.microsoft.com/office/drawing/2014/main" id="{DC4095E7-29B9-FAFC-C077-0CEF5B260B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830368" y="3376878"/>
              <a:ext cx="668101" cy="668101"/>
            </a:xfrm>
            <a:prstGeom prst="rect">
              <a:avLst/>
            </a:prstGeom>
          </p:spPr>
        </p:pic>
      </p:grpSp>
      <p:grpSp>
        <p:nvGrpSpPr>
          <p:cNvPr id="16" name="Gruppieren 15">
            <a:extLst>
              <a:ext uri="{FF2B5EF4-FFF2-40B4-BE49-F238E27FC236}">
                <a16:creationId xmlns:a16="http://schemas.microsoft.com/office/drawing/2014/main" id="{14F97EBB-E1A8-320A-1521-697FE63165C4}"/>
              </a:ext>
            </a:extLst>
          </p:cNvPr>
          <p:cNvGrpSpPr/>
          <p:nvPr/>
        </p:nvGrpSpPr>
        <p:grpSpPr>
          <a:xfrm rot="16200000">
            <a:off x="2462240" y="5262111"/>
            <a:ext cx="893707" cy="668101"/>
            <a:chOff x="3604762" y="3376878"/>
            <a:chExt cx="893707" cy="668101"/>
          </a:xfrm>
        </p:grpSpPr>
        <p:pic>
          <p:nvPicPr>
            <p:cNvPr id="17" name="Grafik 16" descr="Pfeil nach oben mit einfarbiger Füllung">
              <a:extLst>
                <a:ext uri="{FF2B5EF4-FFF2-40B4-BE49-F238E27FC236}">
                  <a16:creationId xmlns:a16="http://schemas.microsoft.com/office/drawing/2014/main" id="{BFFAF996-B6E4-EBF1-A546-DC8B641182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4762" y="3376878"/>
              <a:ext cx="668101" cy="668101"/>
            </a:xfrm>
            <a:prstGeom prst="rect">
              <a:avLst/>
            </a:prstGeom>
          </p:spPr>
        </p:pic>
        <p:pic>
          <p:nvPicPr>
            <p:cNvPr id="18" name="Grafik 17" descr="Pfeil nach oben mit einfarbiger Füllung">
              <a:extLst>
                <a:ext uri="{FF2B5EF4-FFF2-40B4-BE49-F238E27FC236}">
                  <a16:creationId xmlns:a16="http://schemas.microsoft.com/office/drawing/2014/main" id="{268373F2-E409-EE89-3E0F-B827C7DAC9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830368" y="3376878"/>
              <a:ext cx="668101" cy="668101"/>
            </a:xfrm>
            <a:prstGeom prst="rect">
              <a:avLst/>
            </a:prstGeom>
          </p:spPr>
        </p:pic>
      </p:grpSp>
      <p:grpSp>
        <p:nvGrpSpPr>
          <p:cNvPr id="19" name="Gruppieren 18">
            <a:extLst>
              <a:ext uri="{FF2B5EF4-FFF2-40B4-BE49-F238E27FC236}">
                <a16:creationId xmlns:a16="http://schemas.microsoft.com/office/drawing/2014/main" id="{A2C002AE-C2E9-6296-6E55-C9AA765D5082}"/>
              </a:ext>
            </a:extLst>
          </p:cNvPr>
          <p:cNvGrpSpPr/>
          <p:nvPr/>
        </p:nvGrpSpPr>
        <p:grpSpPr>
          <a:xfrm rot="16200000">
            <a:off x="2437552" y="3840905"/>
            <a:ext cx="893707" cy="668101"/>
            <a:chOff x="3604762" y="3376878"/>
            <a:chExt cx="893707" cy="668101"/>
          </a:xfrm>
        </p:grpSpPr>
        <p:pic>
          <p:nvPicPr>
            <p:cNvPr id="20" name="Grafik 19" descr="Pfeil nach oben mit einfarbiger Füllung">
              <a:extLst>
                <a:ext uri="{FF2B5EF4-FFF2-40B4-BE49-F238E27FC236}">
                  <a16:creationId xmlns:a16="http://schemas.microsoft.com/office/drawing/2014/main" id="{C02AF797-9858-A625-177D-CDBD6FF708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4762" y="3376878"/>
              <a:ext cx="668101" cy="668101"/>
            </a:xfrm>
            <a:prstGeom prst="rect">
              <a:avLst/>
            </a:prstGeom>
          </p:spPr>
        </p:pic>
        <p:pic>
          <p:nvPicPr>
            <p:cNvPr id="21" name="Grafik 20" descr="Pfeil nach oben mit einfarbiger Füllung">
              <a:extLst>
                <a:ext uri="{FF2B5EF4-FFF2-40B4-BE49-F238E27FC236}">
                  <a16:creationId xmlns:a16="http://schemas.microsoft.com/office/drawing/2014/main" id="{E3779A3C-EAEC-4498-2E71-9C40B4AB8E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830368" y="3376878"/>
              <a:ext cx="668101" cy="668101"/>
            </a:xfrm>
            <a:prstGeom prst="rect">
              <a:avLst/>
            </a:prstGeom>
          </p:spPr>
        </p:pic>
      </p:grpSp>
      <p:grpSp>
        <p:nvGrpSpPr>
          <p:cNvPr id="24" name="Gruppieren 23">
            <a:extLst>
              <a:ext uri="{FF2B5EF4-FFF2-40B4-BE49-F238E27FC236}">
                <a16:creationId xmlns:a16="http://schemas.microsoft.com/office/drawing/2014/main" id="{6C3973B2-95DD-4B95-67FA-4236D8F69AD5}"/>
              </a:ext>
            </a:extLst>
          </p:cNvPr>
          <p:cNvGrpSpPr/>
          <p:nvPr/>
        </p:nvGrpSpPr>
        <p:grpSpPr>
          <a:xfrm rot="16200000">
            <a:off x="2437551" y="2631858"/>
            <a:ext cx="893707" cy="668101"/>
            <a:chOff x="3604762" y="3376878"/>
            <a:chExt cx="893707" cy="668101"/>
          </a:xfrm>
        </p:grpSpPr>
        <p:pic>
          <p:nvPicPr>
            <p:cNvPr id="25" name="Grafik 24" descr="Pfeil nach oben mit einfarbiger Füllung">
              <a:extLst>
                <a:ext uri="{FF2B5EF4-FFF2-40B4-BE49-F238E27FC236}">
                  <a16:creationId xmlns:a16="http://schemas.microsoft.com/office/drawing/2014/main" id="{3754FE1E-BE8A-1A1C-A6F7-C2794D70A0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4762" y="3376878"/>
              <a:ext cx="668101" cy="668101"/>
            </a:xfrm>
            <a:prstGeom prst="rect">
              <a:avLst/>
            </a:prstGeom>
          </p:spPr>
        </p:pic>
        <p:pic>
          <p:nvPicPr>
            <p:cNvPr id="26" name="Grafik 25" descr="Pfeil nach oben mit einfarbiger Füllung">
              <a:extLst>
                <a:ext uri="{FF2B5EF4-FFF2-40B4-BE49-F238E27FC236}">
                  <a16:creationId xmlns:a16="http://schemas.microsoft.com/office/drawing/2014/main" id="{B324B956-80CD-590E-FDA1-EED7EF64BA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830368" y="3376878"/>
              <a:ext cx="668101" cy="668101"/>
            </a:xfrm>
            <a:prstGeom prst="rect">
              <a:avLst/>
            </a:prstGeom>
          </p:spPr>
        </p:pic>
      </p:grpSp>
      <p:grpSp>
        <p:nvGrpSpPr>
          <p:cNvPr id="27" name="Gruppieren 26">
            <a:extLst>
              <a:ext uri="{FF2B5EF4-FFF2-40B4-BE49-F238E27FC236}">
                <a16:creationId xmlns:a16="http://schemas.microsoft.com/office/drawing/2014/main" id="{D7AC7E8B-6C80-1B63-42C3-C588E258D63A}"/>
              </a:ext>
            </a:extLst>
          </p:cNvPr>
          <p:cNvGrpSpPr/>
          <p:nvPr/>
        </p:nvGrpSpPr>
        <p:grpSpPr>
          <a:xfrm>
            <a:off x="2796290" y="3172804"/>
            <a:ext cx="893707" cy="668101"/>
            <a:chOff x="3604762" y="3376878"/>
            <a:chExt cx="893707" cy="668101"/>
          </a:xfrm>
        </p:grpSpPr>
        <p:pic>
          <p:nvPicPr>
            <p:cNvPr id="28" name="Grafik 27" descr="Pfeil nach oben mit einfarbiger Füllung">
              <a:extLst>
                <a:ext uri="{FF2B5EF4-FFF2-40B4-BE49-F238E27FC236}">
                  <a16:creationId xmlns:a16="http://schemas.microsoft.com/office/drawing/2014/main" id="{86742700-40A1-7D14-64E0-283CD61D9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4762" y="3376878"/>
              <a:ext cx="668101" cy="668101"/>
            </a:xfrm>
            <a:prstGeom prst="rect">
              <a:avLst/>
            </a:prstGeom>
          </p:spPr>
        </p:pic>
        <p:pic>
          <p:nvPicPr>
            <p:cNvPr id="29" name="Grafik 28" descr="Pfeil nach oben mit einfarbiger Füllung">
              <a:extLst>
                <a:ext uri="{FF2B5EF4-FFF2-40B4-BE49-F238E27FC236}">
                  <a16:creationId xmlns:a16="http://schemas.microsoft.com/office/drawing/2014/main" id="{476BC6BF-7129-7961-128F-13D9AB48BA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830368" y="3376878"/>
              <a:ext cx="668101" cy="668101"/>
            </a:xfrm>
            <a:prstGeom prst="rect">
              <a:avLst/>
            </a:prstGeom>
          </p:spPr>
        </p:pic>
      </p:grpSp>
    </p:spTree>
    <p:extLst>
      <p:ext uri="{BB962C8B-B14F-4D97-AF65-F5344CB8AC3E}">
        <p14:creationId xmlns:p14="http://schemas.microsoft.com/office/powerpoint/2010/main" val="413957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0CE52C5-45DD-F329-5B31-48679699593A}"/>
              </a:ext>
            </a:extLst>
          </p:cNvPr>
          <p:cNvSpPr>
            <a:spLocks noGrp="1"/>
          </p:cNvSpPr>
          <p:nvPr>
            <p:ph type="body" sz="quarter" idx="11"/>
          </p:nvPr>
        </p:nvSpPr>
        <p:spPr>
          <a:xfrm>
            <a:off x="253867" y="282508"/>
            <a:ext cx="11252945" cy="610367"/>
          </a:xfrm>
        </p:spPr>
        <p:txBody>
          <a:bodyPr/>
          <a:lstStyle/>
          <a:p>
            <a:r>
              <a:rPr lang="de-DE"/>
              <a:t>Handlungsfelder und mögliche Maßnahmen</a:t>
            </a:r>
          </a:p>
        </p:txBody>
      </p:sp>
      <p:sp>
        <p:nvSpPr>
          <p:cNvPr id="4" name="Segnaposto testo 3">
            <a:extLst>
              <a:ext uri="{FF2B5EF4-FFF2-40B4-BE49-F238E27FC236}">
                <a16:creationId xmlns:a16="http://schemas.microsoft.com/office/drawing/2014/main" id="{5C6CA844-CC12-AA97-0CCD-9FDE864E8843}"/>
              </a:ext>
            </a:extLst>
          </p:cNvPr>
          <p:cNvSpPr>
            <a:spLocks noGrp="1"/>
          </p:cNvSpPr>
          <p:nvPr>
            <p:ph type="body" sz="quarter" idx="31"/>
          </p:nvPr>
        </p:nvSpPr>
        <p:spPr>
          <a:xfrm>
            <a:off x="253867" y="892145"/>
            <a:ext cx="11252947" cy="381719"/>
          </a:xfrm>
        </p:spPr>
        <p:txBody>
          <a:bodyPr/>
          <a:lstStyle/>
          <a:p>
            <a:pPr algn="just"/>
            <a:r>
              <a:rPr lang="it-IT"/>
              <a:t>Urbane und </a:t>
            </a:r>
            <a:r>
              <a:rPr lang="it-IT" err="1"/>
              <a:t>ländliche</a:t>
            </a:r>
            <a:r>
              <a:rPr lang="it-IT"/>
              <a:t> </a:t>
            </a:r>
            <a:r>
              <a:rPr lang="it-IT" err="1"/>
              <a:t>Entwicklung</a:t>
            </a:r>
            <a:endParaRPr lang="it-IT"/>
          </a:p>
        </p:txBody>
      </p:sp>
      <p:sp>
        <p:nvSpPr>
          <p:cNvPr id="5" name="Segnaposto testo 4">
            <a:extLst>
              <a:ext uri="{FF2B5EF4-FFF2-40B4-BE49-F238E27FC236}">
                <a16:creationId xmlns:a16="http://schemas.microsoft.com/office/drawing/2014/main" id="{3A016389-546B-E454-AD0A-B7755C0546E7}"/>
              </a:ext>
            </a:extLst>
          </p:cNvPr>
          <p:cNvSpPr>
            <a:spLocks noGrp="1"/>
          </p:cNvSpPr>
          <p:nvPr>
            <p:ph type="body" sz="quarter" idx="32"/>
          </p:nvPr>
        </p:nvSpPr>
        <p:spPr/>
        <p:txBody>
          <a:bodyPr>
            <a:normAutofit fontScale="92500" lnSpcReduction="10000"/>
          </a:bodyPr>
          <a:lstStyle/>
          <a:p>
            <a:endParaRPr lang="it-IT"/>
          </a:p>
        </p:txBody>
      </p:sp>
      <p:pic>
        <p:nvPicPr>
          <p:cNvPr id="2" name="Picture 1">
            <a:extLst>
              <a:ext uri="{FF2B5EF4-FFF2-40B4-BE49-F238E27FC236}">
                <a16:creationId xmlns:a16="http://schemas.microsoft.com/office/drawing/2014/main" id="{4F8A9CBA-0BC6-BB27-8624-CF37D5729177}"/>
              </a:ext>
            </a:extLst>
          </p:cNvPr>
          <p:cNvPicPr>
            <a:picLocks noChangeAspect="1"/>
          </p:cNvPicPr>
          <p:nvPr/>
        </p:nvPicPr>
        <p:blipFill>
          <a:blip r:embed="rId2"/>
          <a:stretch>
            <a:fillRect/>
          </a:stretch>
        </p:blipFill>
        <p:spPr>
          <a:xfrm>
            <a:off x="407503" y="1659438"/>
            <a:ext cx="11535299" cy="4387000"/>
          </a:xfrm>
          <a:prstGeom prst="rect">
            <a:avLst/>
          </a:prstGeom>
        </p:spPr>
      </p:pic>
    </p:spTree>
    <p:extLst>
      <p:ext uri="{BB962C8B-B14F-4D97-AF65-F5344CB8AC3E}">
        <p14:creationId xmlns:p14="http://schemas.microsoft.com/office/powerpoint/2010/main" val="39332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0CE52C5-45DD-F329-5B31-48679699593A}"/>
              </a:ext>
            </a:extLst>
          </p:cNvPr>
          <p:cNvSpPr>
            <a:spLocks noGrp="1"/>
          </p:cNvSpPr>
          <p:nvPr>
            <p:ph type="body" sz="quarter" idx="11"/>
          </p:nvPr>
        </p:nvSpPr>
        <p:spPr>
          <a:xfrm>
            <a:off x="253867" y="282508"/>
            <a:ext cx="11252945" cy="610367"/>
          </a:xfrm>
        </p:spPr>
        <p:txBody>
          <a:bodyPr/>
          <a:lstStyle/>
          <a:p>
            <a:r>
              <a:rPr lang="de-DE"/>
              <a:t>Handlungsfelder und mögliche Maßnahmen</a:t>
            </a:r>
          </a:p>
        </p:txBody>
      </p:sp>
      <p:sp>
        <p:nvSpPr>
          <p:cNvPr id="4" name="Segnaposto testo 3">
            <a:extLst>
              <a:ext uri="{FF2B5EF4-FFF2-40B4-BE49-F238E27FC236}">
                <a16:creationId xmlns:a16="http://schemas.microsoft.com/office/drawing/2014/main" id="{5C6CA844-CC12-AA97-0CCD-9FDE864E8843}"/>
              </a:ext>
            </a:extLst>
          </p:cNvPr>
          <p:cNvSpPr>
            <a:spLocks noGrp="1"/>
          </p:cNvSpPr>
          <p:nvPr>
            <p:ph type="body" sz="quarter" idx="31"/>
          </p:nvPr>
        </p:nvSpPr>
        <p:spPr>
          <a:xfrm>
            <a:off x="253867" y="892145"/>
            <a:ext cx="11252947" cy="381719"/>
          </a:xfrm>
        </p:spPr>
        <p:txBody>
          <a:bodyPr/>
          <a:lstStyle/>
          <a:p>
            <a:pPr algn="just"/>
            <a:r>
              <a:rPr lang="it-IT" err="1"/>
              <a:t>Steuersystem</a:t>
            </a:r>
            <a:r>
              <a:rPr lang="it-IT"/>
              <a:t> und </a:t>
            </a:r>
            <a:r>
              <a:rPr lang="it-IT" err="1"/>
              <a:t>Öffentliche</a:t>
            </a:r>
            <a:r>
              <a:rPr lang="it-IT"/>
              <a:t> </a:t>
            </a:r>
            <a:r>
              <a:rPr lang="it-IT" err="1"/>
              <a:t>Leistungen</a:t>
            </a:r>
            <a:endParaRPr lang="it-IT"/>
          </a:p>
        </p:txBody>
      </p:sp>
      <p:sp>
        <p:nvSpPr>
          <p:cNvPr id="5" name="Segnaposto testo 4">
            <a:extLst>
              <a:ext uri="{FF2B5EF4-FFF2-40B4-BE49-F238E27FC236}">
                <a16:creationId xmlns:a16="http://schemas.microsoft.com/office/drawing/2014/main" id="{3A016389-546B-E454-AD0A-B7755C0546E7}"/>
              </a:ext>
            </a:extLst>
          </p:cNvPr>
          <p:cNvSpPr>
            <a:spLocks noGrp="1"/>
          </p:cNvSpPr>
          <p:nvPr>
            <p:ph type="body" sz="quarter" idx="32"/>
          </p:nvPr>
        </p:nvSpPr>
        <p:spPr/>
        <p:txBody>
          <a:bodyPr>
            <a:normAutofit fontScale="92500" lnSpcReduction="10000"/>
          </a:bodyPr>
          <a:lstStyle/>
          <a:p>
            <a:endParaRPr lang="it-IT"/>
          </a:p>
        </p:txBody>
      </p:sp>
      <p:pic>
        <p:nvPicPr>
          <p:cNvPr id="7" name="Picture 6">
            <a:extLst>
              <a:ext uri="{FF2B5EF4-FFF2-40B4-BE49-F238E27FC236}">
                <a16:creationId xmlns:a16="http://schemas.microsoft.com/office/drawing/2014/main" id="{C4C54FC4-57EC-CACD-6194-BA0CD88DAC85}"/>
              </a:ext>
            </a:extLst>
          </p:cNvPr>
          <p:cNvPicPr>
            <a:picLocks noChangeAspect="1"/>
          </p:cNvPicPr>
          <p:nvPr/>
        </p:nvPicPr>
        <p:blipFill>
          <a:blip r:embed="rId2"/>
          <a:stretch>
            <a:fillRect/>
          </a:stretch>
        </p:blipFill>
        <p:spPr>
          <a:xfrm>
            <a:off x="617020" y="1601902"/>
            <a:ext cx="10526637" cy="4894343"/>
          </a:xfrm>
          <a:prstGeom prst="rect">
            <a:avLst/>
          </a:prstGeom>
        </p:spPr>
      </p:pic>
    </p:spTree>
    <p:extLst>
      <p:ext uri="{BB962C8B-B14F-4D97-AF65-F5344CB8AC3E}">
        <p14:creationId xmlns:p14="http://schemas.microsoft.com/office/powerpoint/2010/main" val="1804043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0">
            <a:extLst>
              <a:ext uri="{FF2B5EF4-FFF2-40B4-BE49-F238E27FC236}">
                <a16:creationId xmlns:a16="http://schemas.microsoft.com/office/drawing/2014/main" id="{1435824A-7DF4-13DC-8206-6CE45A8D5F02}"/>
              </a:ext>
            </a:extLst>
          </p:cNvPr>
          <p:cNvPicPr>
            <a:picLocks noChangeAspect="1"/>
          </p:cNvPicPr>
          <p:nvPr/>
        </p:nvPicPr>
        <p:blipFill>
          <a:blip r:embed="rId2">
            <a:lum bright="70000" contrast="-70000"/>
          </a:blip>
          <a:stretch>
            <a:fillRect/>
          </a:stretch>
        </p:blipFill>
        <p:spPr>
          <a:xfrm>
            <a:off x="2253774" y="207362"/>
            <a:ext cx="2285570" cy="6498454"/>
          </a:xfrm>
          <a:prstGeom prst="rect">
            <a:avLst/>
          </a:prstGeom>
        </p:spPr>
      </p:pic>
      <p:sp>
        <p:nvSpPr>
          <p:cNvPr id="16" name="Textplatzhalter 2">
            <a:extLst>
              <a:ext uri="{FF2B5EF4-FFF2-40B4-BE49-F238E27FC236}">
                <a16:creationId xmlns:a16="http://schemas.microsoft.com/office/drawing/2014/main" id="{743F36FB-836C-EFA9-47A1-00EC3E8348D2}"/>
              </a:ext>
            </a:extLst>
          </p:cNvPr>
          <p:cNvSpPr txBox="1">
            <a:spLocks/>
          </p:cNvSpPr>
          <p:nvPr/>
        </p:nvSpPr>
        <p:spPr>
          <a:xfrm>
            <a:off x="5462388" y="3956385"/>
            <a:ext cx="6228885" cy="454104"/>
          </a:xfrm>
          <a:prstGeom prst="rect">
            <a:avLst/>
          </a:prstGeom>
          <a:noFill/>
        </p:spPr>
        <p:txBody>
          <a:bodyPr wrap="square" anchor="t">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2400" b="0" i="0" kern="1200" smtClean="0">
                <a:solidFill>
                  <a:srgbClr val="DF1B12"/>
                </a:solidFill>
                <a:effectLst/>
                <a:latin typeface="Calibri" panose="020F0502020204030204" pitchFamily="34" charset="0"/>
                <a:ea typeface="Inter" panose="020B05020300000000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e-DE" sz="2400" b="0" i="0" u="none" strike="noStrike" kern="1200" cap="none" spc="0" normalizeH="0" baseline="0" noProof="0">
              <a:ln>
                <a:noFill/>
              </a:ln>
              <a:solidFill>
                <a:srgbClr val="DF1B12"/>
              </a:solidFill>
              <a:effectLst/>
              <a:uLnTx/>
              <a:uFillTx/>
              <a:latin typeface="Calibri" panose="020F0502020204030204" pitchFamily="34" charset="0"/>
              <a:cs typeface="Calibri" panose="020F0502020204030204" pitchFamily="34" charset="0"/>
            </a:endParaRPr>
          </a:p>
        </p:txBody>
      </p:sp>
      <p:sp>
        <p:nvSpPr>
          <p:cNvPr id="17" name="Textplatzhalter 4">
            <a:extLst>
              <a:ext uri="{FF2B5EF4-FFF2-40B4-BE49-F238E27FC236}">
                <a16:creationId xmlns:a16="http://schemas.microsoft.com/office/drawing/2014/main" id="{E2657090-7AFE-2D8A-3ED2-39866B9BE706}"/>
              </a:ext>
            </a:extLst>
          </p:cNvPr>
          <p:cNvSpPr txBox="1">
            <a:spLocks/>
          </p:cNvSpPr>
          <p:nvPr/>
        </p:nvSpPr>
        <p:spPr>
          <a:xfrm>
            <a:off x="3388444" y="2480297"/>
            <a:ext cx="8273159" cy="1688931"/>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4000" b="1" u="sng" err="1">
                <a:solidFill>
                  <a:schemeClr val="tx2"/>
                </a:solidFill>
                <a:latin typeface="+mj-lt"/>
              </a:rPr>
              <a:t>Vielen</a:t>
            </a:r>
            <a:r>
              <a:rPr lang="en-US" sz="4000" b="1" u="sng">
                <a:solidFill>
                  <a:schemeClr val="tx2"/>
                </a:solidFill>
                <a:latin typeface="+mj-lt"/>
              </a:rPr>
              <a:t> Dank für die </a:t>
            </a:r>
            <a:r>
              <a:rPr lang="en-US" sz="4000" b="1" u="sng" err="1">
                <a:solidFill>
                  <a:schemeClr val="tx2"/>
                </a:solidFill>
                <a:latin typeface="+mj-lt"/>
              </a:rPr>
              <a:t>Aufmerksamkeit</a:t>
            </a:r>
            <a:r>
              <a:rPr lang="en-US" sz="4000" b="1" u="sng">
                <a:solidFill>
                  <a:schemeClr val="tx2"/>
                </a:solidFill>
                <a:latin typeface="+mj-lt"/>
              </a:rPr>
              <a:t>!</a:t>
            </a:r>
          </a:p>
          <a:p>
            <a:pPr algn="r"/>
            <a:r>
              <a:rPr lang="en-US" sz="4000" b="1" u="sng" err="1">
                <a:solidFill>
                  <a:schemeClr val="tx2"/>
                </a:solidFill>
                <a:latin typeface="+mj-lt"/>
              </a:rPr>
              <a:t>Grazie</a:t>
            </a:r>
            <a:r>
              <a:rPr lang="en-US" sz="4000" b="1" u="sng">
                <a:solidFill>
                  <a:schemeClr val="tx2"/>
                </a:solidFill>
                <a:latin typeface="+mj-lt"/>
              </a:rPr>
              <a:t> </a:t>
            </a:r>
            <a:r>
              <a:rPr lang="en-US" sz="4000" b="1" u="sng" err="1">
                <a:solidFill>
                  <a:schemeClr val="tx2"/>
                </a:solidFill>
                <a:latin typeface="+mj-lt"/>
              </a:rPr>
              <a:t>mille</a:t>
            </a:r>
            <a:r>
              <a:rPr lang="en-US" sz="4000" b="1" u="sng">
                <a:solidFill>
                  <a:schemeClr val="tx2"/>
                </a:solidFill>
                <a:latin typeface="+mj-lt"/>
              </a:rPr>
              <a:t> per l’attenzione!</a:t>
            </a:r>
            <a:endParaRPr lang="en-US" sz="4000" b="1" u="sng">
              <a:solidFill>
                <a:schemeClr val="tx2"/>
              </a:solidFill>
              <a:latin typeface="+mj-lt"/>
              <a:cs typeface="Calibri"/>
            </a:endParaRPr>
          </a:p>
        </p:txBody>
      </p:sp>
      <p:sp>
        <p:nvSpPr>
          <p:cNvPr id="19" name="Textplatzhalter 2">
            <a:extLst>
              <a:ext uri="{FF2B5EF4-FFF2-40B4-BE49-F238E27FC236}">
                <a16:creationId xmlns:a16="http://schemas.microsoft.com/office/drawing/2014/main" id="{B0220A92-CE23-6D39-F9E8-BF2150A05CC9}"/>
              </a:ext>
            </a:extLst>
          </p:cNvPr>
          <p:cNvSpPr txBox="1">
            <a:spLocks/>
          </p:cNvSpPr>
          <p:nvPr/>
        </p:nvSpPr>
        <p:spPr>
          <a:xfrm>
            <a:off x="2819397" y="4204994"/>
            <a:ext cx="8871876" cy="1608415"/>
          </a:xfrm>
          <a:prstGeom prst="rect">
            <a:avLst/>
          </a:prstGeom>
          <a:noFill/>
        </p:spPr>
        <p:txBody>
          <a:bodyPr wrap="square" lIns="91440" tIns="45720" rIns="91440" bIns="45720" anchor="t">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2400" b="0" i="0" kern="1200" smtClean="0">
                <a:solidFill>
                  <a:srgbClr val="DF1B12"/>
                </a:solidFill>
                <a:effectLst/>
                <a:latin typeface="Calibri" panose="020F0502020204030204" pitchFamily="34" charset="0"/>
                <a:ea typeface="Inter" panose="020B05020300000000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de-DE" b="1">
                <a:solidFill>
                  <a:schemeClr val="tx1">
                    <a:lumMod val="50000"/>
                    <a:lumOff val="50000"/>
                  </a:schemeClr>
                </a:solidFill>
                <a:latin typeface="Calibri"/>
                <a:ea typeface="+mn-ea"/>
                <a:cs typeface="Calibri"/>
              </a:rPr>
              <a:t>Center for Advanced Studies, Eurac Research </a:t>
            </a:r>
            <a:endParaRPr lang="de-DE" b="1">
              <a:solidFill>
                <a:schemeClr val="tx1">
                  <a:lumMod val="50000"/>
                  <a:lumOff val="50000"/>
                </a:schemeClr>
              </a:solidFill>
              <a:ea typeface="+mn-ea"/>
            </a:endParaRPr>
          </a:p>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DE">
                <a:solidFill>
                  <a:schemeClr val="tx1">
                    <a:lumMod val="50000"/>
                    <a:lumOff val="50000"/>
                  </a:schemeClr>
                </a:solidFill>
                <a:latin typeface="Calibri"/>
                <a:ea typeface="+mn-ea"/>
                <a:cs typeface="Calibri"/>
              </a:rPr>
              <a:t>felix.windegger@eurac.edu</a:t>
            </a:r>
            <a:endParaRPr lang="de-DE" b="1">
              <a:solidFill>
                <a:schemeClr val="tx1">
                  <a:lumMod val="50000"/>
                  <a:lumOff val="50000"/>
                </a:schemeClr>
              </a:solidFill>
              <a:ea typeface="+mn-ea"/>
            </a:endParaRPr>
          </a:p>
          <a:p>
            <a:pPr>
              <a:spcAft>
                <a:spcPts val="600"/>
              </a:spcAft>
              <a:defRPr/>
            </a:pPr>
            <a:endParaRPr lang="de-DE" sz="600">
              <a:solidFill>
                <a:schemeClr val="tx1">
                  <a:lumMod val="50000"/>
                  <a:lumOff val="50000"/>
                </a:schemeClr>
              </a:solidFill>
              <a:latin typeface="Calibri"/>
              <a:ea typeface="+mn-ea"/>
              <a:cs typeface="Calibri"/>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a:solidFill>
                  <a:schemeClr val="tx1">
                    <a:lumMod val="50000"/>
                    <a:lumOff val="50000"/>
                  </a:schemeClr>
                </a:solidFill>
                <a:latin typeface="Calibri"/>
                <a:ea typeface="+mn-ea"/>
                <a:cs typeface="Calibri"/>
              </a:rPr>
              <a:t>Arbeitsförderungsinstitut | </a:t>
            </a:r>
            <a:r>
              <a:rPr lang="de-DE" b="1" err="1">
                <a:solidFill>
                  <a:schemeClr val="tx1">
                    <a:lumMod val="50000"/>
                    <a:lumOff val="50000"/>
                  </a:schemeClr>
                </a:solidFill>
                <a:latin typeface="Calibri"/>
                <a:ea typeface="+mn-ea"/>
                <a:cs typeface="Calibri"/>
              </a:rPr>
              <a:t>Istituto</a:t>
            </a:r>
            <a:r>
              <a:rPr lang="de-DE" b="1">
                <a:solidFill>
                  <a:schemeClr val="tx1">
                    <a:lumMod val="50000"/>
                    <a:lumOff val="50000"/>
                  </a:schemeClr>
                </a:solidFill>
                <a:latin typeface="Calibri"/>
                <a:ea typeface="+mn-ea"/>
                <a:cs typeface="Calibri"/>
              </a:rPr>
              <a:t> </a:t>
            </a:r>
            <a:r>
              <a:rPr lang="de-DE" b="1" err="1">
                <a:solidFill>
                  <a:schemeClr val="tx1">
                    <a:lumMod val="50000"/>
                    <a:lumOff val="50000"/>
                  </a:schemeClr>
                </a:solidFill>
                <a:latin typeface="Calibri"/>
                <a:ea typeface="+mn-ea"/>
                <a:cs typeface="Calibri"/>
              </a:rPr>
              <a:t>Promozione</a:t>
            </a:r>
            <a:r>
              <a:rPr lang="de-DE" b="1">
                <a:solidFill>
                  <a:schemeClr val="tx1">
                    <a:lumMod val="50000"/>
                    <a:lumOff val="50000"/>
                  </a:schemeClr>
                </a:solidFill>
                <a:latin typeface="Calibri"/>
                <a:ea typeface="+mn-ea"/>
                <a:cs typeface="Calibri"/>
              </a:rPr>
              <a:t> </a:t>
            </a:r>
            <a:r>
              <a:rPr lang="de-DE" b="1" err="1">
                <a:solidFill>
                  <a:schemeClr val="tx1">
                    <a:lumMod val="50000"/>
                    <a:lumOff val="50000"/>
                  </a:schemeClr>
                </a:solidFill>
                <a:latin typeface="Calibri"/>
                <a:ea typeface="+mn-ea"/>
                <a:cs typeface="Calibri"/>
              </a:rPr>
              <a:t>Lavoratori</a:t>
            </a:r>
            <a:r>
              <a:rPr lang="de-DE" b="1">
                <a:solidFill>
                  <a:schemeClr val="tx1">
                    <a:lumMod val="50000"/>
                    <a:lumOff val="50000"/>
                  </a:schemeClr>
                </a:solidFill>
                <a:latin typeface="Calibri"/>
                <a:ea typeface="+mn-ea"/>
                <a:cs typeface="Calibri"/>
              </a:rPr>
              <a:t> (AFI-IPL)</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solidFill>
                  <a:schemeClr val="tx1">
                    <a:lumMod val="50000"/>
                    <a:lumOff val="50000"/>
                  </a:schemeClr>
                </a:solidFill>
                <a:latin typeface="Calibri"/>
                <a:ea typeface="+mn-ea"/>
                <a:cs typeface="Calibri"/>
              </a:rPr>
              <a:t>stefan.perini@afi-ipl.org</a:t>
            </a:r>
          </a:p>
        </p:txBody>
      </p:sp>
    </p:spTree>
    <p:extLst>
      <p:ext uri="{BB962C8B-B14F-4D97-AF65-F5344CB8AC3E}">
        <p14:creationId xmlns:p14="http://schemas.microsoft.com/office/powerpoint/2010/main" val="164091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538EC1-BE6E-2E85-EFCC-EB667B138FED}"/>
              </a:ext>
            </a:extLst>
          </p:cNvPr>
          <p:cNvSpPr>
            <a:spLocks noGrp="1"/>
          </p:cNvSpPr>
          <p:nvPr>
            <p:ph type="body" sz="quarter" idx="29"/>
          </p:nvPr>
        </p:nvSpPr>
        <p:spPr>
          <a:xfrm>
            <a:off x="467994" y="2352699"/>
            <a:ext cx="5756960" cy="3511922"/>
          </a:xfrm>
        </p:spPr>
        <p:txBody>
          <a:bodyPr>
            <a:normAutofit fontScale="92500"/>
          </a:bodyPr>
          <a:lstStyle/>
          <a:p>
            <a:pPr marL="342900" indent="-342900">
              <a:buFont typeface="Arial" panose="020B0604020202020204" pitchFamily="34" charset="0"/>
              <a:buChar char="•"/>
            </a:pPr>
            <a:r>
              <a:rPr lang="de-DE" sz="2400"/>
              <a:t>Der Grad an sozialer Mobilität gibt Aufschluss über das Maß an </a:t>
            </a:r>
            <a:r>
              <a:rPr lang="de-DE" sz="2400" b="1"/>
              <a:t>Chancengerechtigkeit, Fairness und Meritokratie </a:t>
            </a:r>
            <a:r>
              <a:rPr lang="de-DE" sz="2400"/>
              <a:t>in einer Gesellschaft </a:t>
            </a:r>
            <a:r>
              <a:rPr lang="de-DE" sz="1800"/>
              <a:t>(Roemer 1998)</a:t>
            </a:r>
            <a:r>
              <a:rPr lang="de-DE" sz="2400"/>
              <a:t>.</a:t>
            </a:r>
          </a:p>
          <a:p>
            <a:pPr marL="342900" indent="-342900">
              <a:buFont typeface="Arial" panose="020B0604020202020204" pitchFamily="34" charset="0"/>
              <a:buChar char="•"/>
            </a:pPr>
            <a:r>
              <a:rPr lang="de-DE" sz="2400"/>
              <a:t>Höhere soziale Mobilität kann zu </a:t>
            </a:r>
            <a:r>
              <a:rPr lang="de-DE" sz="2400" b="1"/>
              <a:t>positiven sozialen und wirtschaftlichen Effekten </a:t>
            </a:r>
            <a:r>
              <a:rPr lang="de-DE" sz="2400"/>
              <a:t>führen </a:t>
            </a:r>
            <a:r>
              <a:rPr lang="de-DE" sz="1800"/>
              <a:t>(Galiani 2013, Nunn 2012)</a:t>
            </a:r>
            <a:r>
              <a:rPr lang="de-DE" sz="2400"/>
              <a:t>. </a:t>
            </a:r>
          </a:p>
          <a:p>
            <a:pPr marL="342900" indent="-342900">
              <a:buFont typeface="Arial" panose="020B0604020202020204" pitchFamily="34" charset="0"/>
              <a:buChar char="•"/>
            </a:pPr>
            <a:r>
              <a:rPr lang="de-DE" sz="2400" b="1"/>
              <a:t>ABER</a:t>
            </a:r>
            <a:r>
              <a:rPr lang="de-DE" sz="2400"/>
              <a:t>: Chancengleichheit und Ergebnisgleichheit hängen eng zusammen </a:t>
            </a:r>
            <a:r>
              <a:rPr lang="de-DE" sz="1800"/>
              <a:t>(Wilkinson &amp; Pickett 2009)</a:t>
            </a:r>
            <a:r>
              <a:rPr lang="de-DE" sz="2400"/>
              <a:t>.</a:t>
            </a:r>
          </a:p>
          <a:p>
            <a:pPr marL="342900" indent="-342900">
              <a:buFont typeface="Arial" panose="020B0604020202020204" pitchFamily="34" charset="0"/>
              <a:buChar char="•"/>
            </a:pPr>
            <a:endParaRPr lang="de-DE" sz="2400"/>
          </a:p>
        </p:txBody>
      </p:sp>
      <p:sp>
        <p:nvSpPr>
          <p:cNvPr id="3" name="Textplatzhalter 2">
            <a:extLst>
              <a:ext uri="{FF2B5EF4-FFF2-40B4-BE49-F238E27FC236}">
                <a16:creationId xmlns:a16="http://schemas.microsoft.com/office/drawing/2014/main" id="{2E32BCD2-FF53-13D3-590A-64F128433213}"/>
              </a:ext>
            </a:extLst>
          </p:cNvPr>
          <p:cNvSpPr>
            <a:spLocks noGrp="1"/>
          </p:cNvSpPr>
          <p:nvPr>
            <p:ph type="body" sz="quarter" idx="11"/>
          </p:nvPr>
        </p:nvSpPr>
        <p:spPr/>
        <p:txBody>
          <a:bodyPr/>
          <a:lstStyle/>
          <a:p>
            <a:r>
              <a:rPr lang="de-DE" sz="3600"/>
              <a:t>Warum sollten wir über soziale Mobilität sprechen?</a:t>
            </a:r>
          </a:p>
        </p:txBody>
      </p:sp>
      <p:sp>
        <p:nvSpPr>
          <p:cNvPr id="4" name="Textplatzhalter 3">
            <a:extLst>
              <a:ext uri="{FF2B5EF4-FFF2-40B4-BE49-F238E27FC236}">
                <a16:creationId xmlns:a16="http://schemas.microsoft.com/office/drawing/2014/main" id="{8CBB3026-DF1A-A597-EC9F-0708FDB237C9}"/>
              </a:ext>
            </a:extLst>
          </p:cNvPr>
          <p:cNvSpPr>
            <a:spLocks noGrp="1"/>
          </p:cNvSpPr>
          <p:nvPr>
            <p:ph type="body" sz="quarter" idx="31"/>
          </p:nvPr>
        </p:nvSpPr>
        <p:spPr/>
        <p:txBody>
          <a:bodyPr/>
          <a:lstStyle/>
          <a:p>
            <a:endParaRPr lang="de-DE"/>
          </a:p>
        </p:txBody>
      </p:sp>
      <p:sp>
        <p:nvSpPr>
          <p:cNvPr id="10" name="Textfeld 9">
            <a:extLst>
              <a:ext uri="{FF2B5EF4-FFF2-40B4-BE49-F238E27FC236}">
                <a16:creationId xmlns:a16="http://schemas.microsoft.com/office/drawing/2014/main" id="{44D4944F-BBFE-7EEF-593C-C8859F99C8B7}"/>
              </a:ext>
            </a:extLst>
          </p:cNvPr>
          <p:cNvSpPr txBox="1"/>
          <p:nvPr/>
        </p:nvSpPr>
        <p:spPr>
          <a:xfrm>
            <a:off x="8110133" y="5864621"/>
            <a:ext cx="2292263" cy="276999"/>
          </a:xfrm>
          <a:prstGeom prst="rect">
            <a:avLst/>
          </a:prstGeom>
          <a:noFill/>
        </p:spPr>
        <p:txBody>
          <a:bodyPr wrap="square" rtlCol="0">
            <a:spAutoFit/>
          </a:bodyPr>
          <a:lstStyle/>
          <a:p>
            <a:pPr algn="ctr"/>
            <a:r>
              <a:rPr lang="de-DE" sz="1200">
                <a:solidFill>
                  <a:schemeClr val="tx1">
                    <a:lumMod val="50000"/>
                    <a:lumOff val="50000"/>
                  </a:schemeClr>
                </a:solidFill>
              </a:rPr>
              <a:t>Quelle: https://pixabay.com</a:t>
            </a:r>
          </a:p>
        </p:txBody>
      </p:sp>
      <p:pic>
        <p:nvPicPr>
          <p:cNvPr id="21" name="Grafik 20">
            <a:extLst>
              <a:ext uri="{FF2B5EF4-FFF2-40B4-BE49-F238E27FC236}">
                <a16:creationId xmlns:a16="http://schemas.microsoft.com/office/drawing/2014/main" id="{A9462CCB-966E-B514-648E-5D81EB2B8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31" y="2206256"/>
            <a:ext cx="3038068" cy="3408174"/>
          </a:xfrm>
          <a:prstGeom prst="rect">
            <a:avLst/>
          </a:prstGeom>
        </p:spPr>
      </p:pic>
    </p:spTree>
    <p:extLst>
      <p:ext uri="{BB962C8B-B14F-4D97-AF65-F5344CB8AC3E}">
        <p14:creationId xmlns:p14="http://schemas.microsoft.com/office/powerpoint/2010/main" val="244674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ED65EF-8B9A-3556-6285-71C7035B7457}"/>
              </a:ext>
            </a:extLst>
          </p:cNvPr>
          <p:cNvSpPr>
            <a:spLocks noGrp="1"/>
          </p:cNvSpPr>
          <p:nvPr>
            <p:ph type="body" sz="quarter" idx="11"/>
          </p:nvPr>
        </p:nvSpPr>
        <p:spPr/>
        <p:txBody>
          <a:bodyPr/>
          <a:lstStyle/>
          <a:p>
            <a:r>
              <a:rPr lang="de-DE"/>
              <a:t>Was bedeutet soziale Mobilität?</a:t>
            </a:r>
            <a:endParaRPr lang="en-US"/>
          </a:p>
        </p:txBody>
      </p:sp>
      <p:sp>
        <p:nvSpPr>
          <p:cNvPr id="9" name="Textplatzhalter 8">
            <a:extLst>
              <a:ext uri="{FF2B5EF4-FFF2-40B4-BE49-F238E27FC236}">
                <a16:creationId xmlns:a16="http://schemas.microsoft.com/office/drawing/2014/main" id="{98BDCF67-1DC5-6BCD-FDF4-4B8E0352F9FE}"/>
              </a:ext>
            </a:extLst>
          </p:cNvPr>
          <p:cNvSpPr>
            <a:spLocks noGrp="1"/>
          </p:cNvSpPr>
          <p:nvPr>
            <p:ph type="body" sz="quarter" idx="31"/>
          </p:nvPr>
        </p:nvSpPr>
        <p:spPr/>
        <p:txBody>
          <a:bodyPr/>
          <a:lstStyle/>
          <a:p>
            <a:r>
              <a:rPr lang="en-US"/>
              <a:t>Definition und </a:t>
            </a:r>
            <a:r>
              <a:rPr lang="en-US" err="1"/>
              <a:t>Arten</a:t>
            </a:r>
            <a:r>
              <a:rPr lang="en-US"/>
              <a:t> </a:t>
            </a:r>
            <a:r>
              <a:rPr lang="en-US" err="1"/>
              <a:t>sozialer</a:t>
            </a:r>
            <a:r>
              <a:rPr lang="en-US"/>
              <a:t> </a:t>
            </a:r>
            <a:r>
              <a:rPr lang="en-US" err="1"/>
              <a:t>Mobilität</a:t>
            </a:r>
            <a:endParaRPr lang="en-US"/>
          </a:p>
          <a:p>
            <a:endParaRPr lang="en-US"/>
          </a:p>
        </p:txBody>
      </p:sp>
      <p:sp>
        <p:nvSpPr>
          <p:cNvPr id="4" name="Ellipse 3">
            <a:extLst>
              <a:ext uri="{FF2B5EF4-FFF2-40B4-BE49-F238E27FC236}">
                <a16:creationId xmlns:a16="http://schemas.microsoft.com/office/drawing/2014/main" id="{14201F16-6B54-56A7-D620-A8CE45DAF1B7}"/>
              </a:ext>
            </a:extLst>
          </p:cNvPr>
          <p:cNvSpPr/>
          <p:nvPr/>
        </p:nvSpPr>
        <p:spPr>
          <a:xfrm>
            <a:off x="570206" y="2071208"/>
            <a:ext cx="3944643" cy="3713465"/>
          </a:xfrm>
          <a:prstGeom prst="ellipse">
            <a:avLst/>
          </a:prstGeom>
          <a:solidFill>
            <a:schemeClr val="tx2">
              <a:alpha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solidFill>
                  <a:schemeClr val="bg1"/>
                </a:solidFill>
              </a:rPr>
              <a:t>Soziale Mobilität bezeichnet die </a:t>
            </a:r>
            <a:r>
              <a:rPr lang="de-DE" sz="2000" b="1">
                <a:solidFill>
                  <a:schemeClr val="bg1"/>
                </a:solidFill>
              </a:rPr>
              <a:t>Bewegung</a:t>
            </a:r>
            <a:r>
              <a:rPr lang="de-DE" sz="2000">
                <a:solidFill>
                  <a:schemeClr val="bg1"/>
                </a:solidFill>
              </a:rPr>
              <a:t> </a:t>
            </a:r>
            <a:r>
              <a:rPr lang="de-DE" sz="2000" b="1">
                <a:solidFill>
                  <a:schemeClr val="bg1"/>
                </a:solidFill>
              </a:rPr>
              <a:t>von Einzelpersonen oder Gruppen zwischen </a:t>
            </a:r>
            <a:r>
              <a:rPr lang="de-DE" sz="2000">
                <a:solidFill>
                  <a:schemeClr val="bg1"/>
                </a:solidFill>
              </a:rPr>
              <a:t>unterschiedlichen </a:t>
            </a:r>
            <a:r>
              <a:rPr lang="de-DE" sz="2000" b="1">
                <a:solidFill>
                  <a:schemeClr val="bg1"/>
                </a:solidFill>
              </a:rPr>
              <a:t>sozio-ökonomischen Positionen </a:t>
            </a:r>
            <a:r>
              <a:rPr lang="de-DE" sz="1600">
                <a:solidFill>
                  <a:schemeClr val="bg1"/>
                </a:solidFill>
              </a:rPr>
              <a:t>(Koschnik 1993).</a:t>
            </a:r>
            <a:endParaRPr lang="de-DE" sz="2000">
              <a:solidFill>
                <a:schemeClr val="bg1"/>
              </a:solidFill>
            </a:endParaRPr>
          </a:p>
        </p:txBody>
      </p:sp>
      <p:sp>
        <p:nvSpPr>
          <p:cNvPr id="20" name="Textplatzhalter 19">
            <a:extLst>
              <a:ext uri="{FF2B5EF4-FFF2-40B4-BE49-F238E27FC236}">
                <a16:creationId xmlns:a16="http://schemas.microsoft.com/office/drawing/2014/main" id="{28736EAE-4685-1304-1B89-2C8A2FCEA24D}"/>
              </a:ext>
            </a:extLst>
          </p:cNvPr>
          <p:cNvSpPr>
            <a:spLocks noGrp="1"/>
          </p:cNvSpPr>
          <p:nvPr>
            <p:ph type="body" sz="quarter" idx="32"/>
          </p:nvPr>
        </p:nvSpPr>
        <p:spPr/>
        <p:txBody>
          <a:bodyPr>
            <a:normAutofit fontScale="92500" lnSpcReduction="10000"/>
          </a:bodyPr>
          <a:lstStyle/>
          <a:p>
            <a:endParaRPr lang="de-DE"/>
          </a:p>
        </p:txBody>
      </p:sp>
      <p:sp>
        <p:nvSpPr>
          <p:cNvPr id="7" name="Textplatzhalter 1">
            <a:extLst>
              <a:ext uri="{FF2B5EF4-FFF2-40B4-BE49-F238E27FC236}">
                <a16:creationId xmlns:a16="http://schemas.microsoft.com/office/drawing/2014/main" id="{388F7A0F-31D3-D57E-D0F6-8A164813F3E7}"/>
              </a:ext>
            </a:extLst>
          </p:cNvPr>
          <p:cNvSpPr txBox="1">
            <a:spLocks/>
          </p:cNvSpPr>
          <p:nvPr/>
        </p:nvSpPr>
        <p:spPr>
          <a:xfrm>
            <a:off x="6490252" y="2071208"/>
            <a:ext cx="4989444" cy="3713464"/>
          </a:xfrm>
          <a:prstGeom prst="rect">
            <a:avLst/>
          </a:prstGeom>
          <a:ln>
            <a:solidFill>
              <a:schemeClr val="tx2"/>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accent5"/>
              </a:buClr>
              <a:buFontTx/>
              <a:buNone/>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de-DE"/>
              <a:t>Soziale Mobilität kann mit Blick auf </a:t>
            </a:r>
            <a:r>
              <a:rPr lang="de-DE" b="1"/>
              <a:t>unterschiedliche Dimensionen</a:t>
            </a:r>
            <a:r>
              <a:rPr lang="de-DE"/>
              <a:t> untersucht werden:</a:t>
            </a:r>
            <a:endParaRPr lang="de-DE" b="1"/>
          </a:p>
        </p:txBody>
      </p:sp>
      <p:sp>
        <p:nvSpPr>
          <p:cNvPr id="8" name="Pfeil: nach rechts 7">
            <a:extLst>
              <a:ext uri="{FF2B5EF4-FFF2-40B4-BE49-F238E27FC236}">
                <a16:creationId xmlns:a16="http://schemas.microsoft.com/office/drawing/2014/main" id="{87EC929A-4F39-B97E-97A7-4918BFE72F1B}"/>
              </a:ext>
            </a:extLst>
          </p:cNvPr>
          <p:cNvSpPr/>
          <p:nvPr/>
        </p:nvSpPr>
        <p:spPr>
          <a:xfrm>
            <a:off x="4846568" y="3575101"/>
            <a:ext cx="1311965" cy="705678"/>
          </a:xfrm>
          <a:prstGeom prst="rightArrow">
            <a:avLst/>
          </a:prstGeom>
          <a:solidFill>
            <a:schemeClr val="tx2">
              <a:alpha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5" name="Grafik 4" descr="Geld mit einfarbiger Füllung">
            <a:extLst>
              <a:ext uri="{FF2B5EF4-FFF2-40B4-BE49-F238E27FC236}">
                <a16:creationId xmlns:a16="http://schemas.microsoft.com/office/drawing/2014/main" id="{FF8306EA-9C1C-B992-2B38-9CCD89397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5197" y="3069281"/>
            <a:ext cx="914400" cy="914400"/>
          </a:xfrm>
          <a:prstGeom prst="rect">
            <a:avLst/>
          </a:prstGeom>
        </p:spPr>
      </p:pic>
      <p:grpSp>
        <p:nvGrpSpPr>
          <p:cNvPr id="16" name="Gruppieren 15">
            <a:extLst>
              <a:ext uri="{FF2B5EF4-FFF2-40B4-BE49-F238E27FC236}">
                <a16:creationId xmlns:a16="http://schemas.microsoft.com/office/drawing/2014/main" id="{C3D58DE3-1254-178A-ECFD-F379C59F89BA}"/>
              </a:ext>
            </a:extLst>
          </p:cNvPr>
          <p:cNvGrpSpPr/>
          <p:nvPr/>
        </p:nvGrpSpPr>
        <p:grpSpPr>
          <a:xfrm>
            <a:off x="8133936" y="3737000"/>
            <a:ext cx="1607735" cy="1483111"/>
            <a:chOff x="8231094" y="4480461"/>
            <a:chExt cx="1607735" cy="1483111"/>
          </a:xfrm>
        </p:grpSpPr>
        <p:pic>
          <p:nvPicPr>
            <p:cNvPr id="6" name="Grafik 5" descr="Feuerwehrfrau mit einfarbiger Füllung">
              <a:extLst>
                <a:ext uri="{FF2B5EF4-FFF2-40B4-BE49-F238E27FC236}">
                  <a16:creationId xmlns:a16="http://schemas.microsoft.com/office/drawing/2014/main" id="{623E98E5-7416-7213-C490-0C757AC9FB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8294" y="4480461"/>
              <a:ext cx="914400" cy="914400"/>
            </a:xfrm>
            <a:prstGeom prst="rect">
              <a:avLst/>
            </a:prstGeom>
          </p:spPr>
        </p:pic>
        <p:pic>
          <p:nvPicPr>
            <p:cNvPr id="10" name="Grafik 9" descr="Bauer mit einfarbiger Füllung">
              <a:extLst>
                <a:ext uri="{FF2B5EF4-FFF2-40B4-BE49-F238E27FC236}">
                  <a16:creationId xmlns:a16="http://schemas.microsoft.com/office/drawing/2014/main" id="{81ACFD6E-5CDB-5269-1BA6-3D677D2B76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24429" y="5049172"/>
              <a:ext cx="914400" cy="914400"/>
            </a:xfrm>
            <a:prstGeom prst="rect">
              <a:avLst/>
            </a:prstGeom>
          </p:spPr>
        </p:pic>
        <p:pic>
          <p:nvPicPr>
            <p:cNvPr id="11" name="Grafik 10" descr="Richterin mit einfarbiger Füllung">
              <a:extLst>
                <a:ext uri="{FF2B5EF4-FFF2-40B4-BE49-F238E27FC236}">
                  <a16:creationId xmlns:a16="http://schemas.microsoft.com/office/drawing/2014/main" id="{EA17E14E-F8D1-7C66-D760-FC958C18E4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1094" y="4843860"/>
              <a:ext cx="914400" cy="914400"/>
            </a:xfrm>
            <a:prstGeom prst="rect">
              <a:avLst/>
            </a:prstGeom>
          </p:spPr>
        </p:pic>
      </p:grpSp>
      <p:pic>
        <p:nvPicPr>
          <p:cNvPr id="12" name="Grafik 11" descr="Bücher mit einfarbiger Füllung">
            <a:extLst>
              <a:ext uri="{FF2B5EF4-FFF2-40B4-BE49-F238E27FC236}">
                <a16:creationId xmlns:a16="http://schemas.microsoft.com/office/drawing/2014/main" id="{AEE20F38-2E6F-6D72-004C-9C790ECA364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31444" y="3117901"/>
            <a:ext cx="914400" cy="914400"/>
          </a:xfrm>
          <a:prstGeom prst="rect">
            <a:avLst/>
          </a:prstGeom>
        </p:spPr>
      </p:pic>
      <p:sp>
        <p:nvSpPr>
          <p:cNvPr id="13" name="Textfeld 12">
            <a:extLst>
              <a:ext uri="{FF2B5EF4-FFF2-40B4-BE49-F238E27FC236}">
                <a16:creationId xmlns:a16="http://schemas.microsoft.com/office/drawing/2014/main" id="{8E270D09-30CD-F2CC-D512-9C16825B2AF0}"/>
              </a:ext>
            </a:extLst>
          </p:cNvPr>
          <p:cNvSpPr txBox="1"/>
          <p:nvPr/>
        </p:nvSpPr>
        <p:spPr>
          <a:xfrm>
            <a:off x="6774447" y="3983681"/>
            <a:ext cx="1012822" cy="400110"/>
          </a:xfrm>
          <a:prstGeom prst="rect">
            <a:avLst/>
          </a:prstGeom>
          <a:noFill/>
        </p:spPr>
        <p:txBody>
          <a:bodyPr wrap="square" rtlCol="0">
            <a:spAutoFit/>
          </a:bodyPr>
          <a:lstStyle/>
          <a:p>
            <a:pPr algn="ctr"/>
            <a:r>
              <a:rPr lang="de-DE" sz="2000" b="1">
                <a:solidFill>
                  <a:schemeClr val="tx1">
                    <a:lumMod val="50000"/>
                    <a:lumOff val="50000"/>
                  </a:schemeClr>
                </a:solidFill>
                <a:latin typeface="Calibri Light" panose="020F0302020204030204" pitchFamily="34" charset="0"/>
                <a:cs typeface="Calibri Light" panose="020F0302020204030204" pitchFamily="34" charset="0"/>
              </a:rPr>
              <a:t>Bildung</a:t>
            </a:r>
            <a:endParaRPr lang="de-DE" b="1"/>
          </a:p>
        </p:txBody>
      </p:sp>
      <p:sp>
        <p:nvSpPr>
          <p:cNvPr id="14" name="Textfeld 13">
            <a:extLst>
              <a:ext uri="{FF2B5EF4-FFF2-40B4-BE49-F238E27FC236}">
                <a16:creationId xmlns:a16="http://schemas.microsoft.com/office/drawing/2014/main" id="{D5E34740-EF27-3423-3F50-5C1AA2CD2049}"/>
              </a:ext>
            </a:extLst>
          </p:cNvPr>
          <p:cNvSpPr txBox="1"/>
          <p:nvPr/>
        </p:nvSpPr>
        <p:spPr>
          <a:xfrm>
            <a:off x="8478563" y="5255560"/>
            <a:ext cx="1012822" cy="400110"/>
          </a:xfrm>
          <a:prstGeom prst="rect">
            <a:avLst/>
          </a:prstGeom>
          <a:noFill/>
        </p:spPr>
        <p:txBody>
          <a:bodyPr wrap="square" rtlCol="0">
            <a:spAutoFit/>
          </a:bodyPr>
          <a:lstStyle/>
          <a:p>
            <a:pPr algn="ctr"/>
            <a:r>
              <a:rPr lang="de-DE" sz="2000" b="1">
                <a:solidFill>
                  <a:schemeClr val="tx1">
                    <a:lumMod val="50000"/>
                    <a:lumOff val="50000"/>
                  </a:schemeClr>
                </a:solidFill>
                <a:latin typeface="Calibri Light" panose="020F0302020204030204" pitchFamily="34" charset="0"/>
                <a:cs typeface="Calibri Light" panose="020F0302020204030204" pitchFamily="34" charset="0"/>
              </a:rPr>
              <a:t>Beruf</a:t>
            </a:r>
            <a:endParaRPr lang="de-DE" b="1"/>
          </a:p>
        </p:txBody>
      </p:sp>
      <p:sp>
        <p:nvSpPr>
          <p:cNvPr id="15" name="Textfeld 14">
            <a:extLst>
              <a:ext uri="{FF2B5EF4-FFF2-40B4-BE49-F238E27FC236}">
                <a16:creationId xmlns:a16="http://schemas.microsoft.com/office/drawing/2014/main" id="{C8F139A2-0BC7-1941-60A2-FF9DFE66C6E4}"/>
              </a:ext>
            </a:extLst>
          </p:cNvPr>
          <p:cNvSpPr txBox="1"/>
          <p:nvPr/>
        </p:nvSpPr>
        <p:spPr>
          <a:xfrm>
            <a:off x="9948030" y="3932820"/>
            <a:ext cx="1585321" cy="400110"/>
          </a:xfrm>
          <a:prstGeom prst="rect">
            <a:avLst/>
          </a:prstGeom>
          <a:noFill/>
        </p:spPr>
        <p:txBody>
          <a:bodyPr wrap="square" rtlCol="0">
            <a:spAutoFit/>
          </a:bodyPr>
          <a:lstStyle/>
          <a:p>
            <a:pPr algn="ctr"/>
            <a:r>
              <a:rPr lang="de-DE" sz="2000" b="1">
                <a:solidFill>
                  <a:schemeClr val="tx1">
                    <a:lumMod val="50000"/>
                    <a:lumOff val="50000"/>
                  </a:schemeClr>
                </a:solidFill>
                <a:latin typeface="Calibri Light" panose="020F0302020204030204" pitchFamily="34" charset="0"/>
                <a:cs typeface="Calibri Light" panose="020F0302020204030204" pitchFamily="34" charset="0"/>
              </a:rPr>
              <a:t>Einkommen</a:t>
            </a:r>
            <a:endParaRPr lang="de-DE" b="1"/>
          </a:p>
        </p:txBody>
      </p:sp>
    </p:spTree>
    <p:extLst>
      <p:ext uri="{BB962C8B-B14F-4D97-AF65-F5344CB8AC3E}">
        <p14:creationId xmlns:p14="http://schemas.microsoft.com/office/powerpoint/2010/main" val="186640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ED65EF-8B9A-3556-6285-71C7035B7457}"/>
              </a:ext>
            </a:extLst>
          </p:cNvPr>
          <p:cNvSpPr>
            <a:spLocks noGrp="1"/>
          </p:cNvSpPr>
          <p:nvPr>
            <p:ph type="body" sz="quarter" idx="11"/>
          </p:nvPr>
        </p:nvSpPr>
        <p:spPr/>
        <p:txBody>
          <a:bodyPr/>
          <a:lstStyle/>
          <a:p>
            <a:r>
              <a:rPr lang="de-DE"/>
              <a:t>Was bedeutet soziale Mobilität?</a:t>
            </a:r>
            <a:endParaRPr lang="en-US"/>
          </a:p>
        </p:txBody>
      </p:sp>
      <p:sp>
        <p:nvSpPr>
          <p:cNvPr id="9" name="Textplatzhalter 8">
            <a:extLst>
              <a:ext uri="{FF2B5EF4-FFF2-40B4-BE49-F238E27FC236}">
                <a16:creationId xmlns:a16="http://schemas.microsoft.com/office/drawing/2014/main" id="{98BDCF67-1DC5-6BCD-FDF4-4B8E0352F9FE}"/>
              </a:ext>
            </a:extLst>
          </p:cNvPr>
          <p:cNvSpPr>
            <a:spLocks noGrp="1"/>
          </p:cNvSpPr>
          <p:nvPr>
            <p:ph type="body" sz="quarter" idx="31"/>
          </p:nvPr>
        </p:nvSpPr>
        <p:spPr/>
        <p:txBody>
          <a:bodyPr/>
          <a:lstStyle/>
          <a:p>
            <a:r>
              <a:rPr lang="en-US"/>
              <a:t>Definition und </a:t>
            </a:r>
            <a:r>
              <a:rPr lang="en-US" err="1"/>
              <a:t>Arten</a:t>
            </a:r>
            <a:r>
              <a:rPr lang="en-US"/>
              <a:t> </a:t>
            </a:r>
            <a:r>
              <a:rPr lang="en-US" err="1"/>
              <a:t>sozialer</a:t>
            </a:r>
            <a:r>
              <a:rPr lang="en-US"/>
              <a:t> </a:t>
            </a:r>
            <a:r>
              <a:rPr lang="en-US" err="1"/>
              <a:t>Mobilität</a:t>
            </a:r>
            <a:endParaRPr lang="en-US"/>
          </a:p>
          <a:p>
            <a:endParaRPr lang="en-US"/>
          </a:p>
        </p:txBody>
      </p:sp>
      <p:sp>
        <p:nvSpPr>
          <p:cNvPr id="4" name="Ellipse 3">
            <a:extLst>
              <a:ext uri="{FF2B5EF4-FFF2-40B4-BE49-F238E27FC236}">
                <a16:creationId xmlns:a16="http://schemas.microsoft.com/office/drawing/2014/main" id="{14201F16-6B54-56A7-D620-A8CE45DAF1B7}"/>
              </a:ext>
            </a:extLst>
          </p:cNvPr>
          <p:cNvSpPr/>
          <p:nvPr/>
        </p:nvSpPr>
        <p:spPr>
          <a:xfrm>
            <a:off x="570206" y="2071208"/>
            <a:ext cx="3944643" cy="3713465"/>
          </a:xfrm>
          <a:prstGeom prst="ellipse">
            <a:avLst/>
          </a:prstGeom>
          <a:solidFill>
            <a:schemeClr val="tx2">
              <a:alpha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solidFill>
                  <a:schemeClr val="bg1"/>
                </a:solidFill>
              </a:rPr>
              <a:t>Soziale Mobilität bezeichnet die </a:t>
            </a:r>
            <a:r>
              <a:rPr lang="de-DE" sz="2000" b="1">
                <a:solidFill>
                  <a:schemeClr val="bg1"/>
                </a:solidFill>
              </a:rPr>
              <a:t>Bewegung</a:t>
            </a:r>
            <a:r>
              <a:rPr lang="de-DE" sz="2000">
                <a:solidFill>
                  <a:schemeClr val="bg1"/>
                </a:solidFill>
              </a:rPr>
              <a:t> </a:t>
            </a:r>
            <a:r>
              <a:rPr lang="de-DE" sz="2000" b="1">
                <a:solidFill>
                  <a:schemeClr val="bg1"/>
                </a:solidFill>
              </a:rPr>
              <a:t>von Einzelpersonen oder Gruppen zwischen </a:t>
            </a:r>
            <a:r>
              <a:rPr lang="de-DE" sz="2000">
                <a:solidFill>
                  <a:schemeClr val="bg1"/>
                </a:solidFill>
              </a:rPr>
              <a:t>unterschiedlichen </a:t>
            </a:r>
            <a:r>
              <a:rPr lang="de-DE" sz="2000" b="1">
                <a:solidFill>
                  <a:schemeClr val="bg1"/>
                </a:solidFill>
              </a:rPr>
              <a:t>sozio-ökonomischen Positionen </a:t>
            </a:r>
            <a:r>
              <a:rPr lang="de-DE" sz="1600">
                <a:solidFill>
                  <a:schemeClr val="bg1"/>
                </a:solidFill>
              </a:rPr>
              <a:t>(Koschnik 1993).</a:t>
            </a:r>
            <a:endParaRPr lang="de-DE" sz="2000">
              <a:solidFill>
                <a:schemeClr val="bg1"/>
              </a:solidFill>
            </a:endParaRPr>
          </a:p>
        </p:txBody>
      </p:sp>
      <p:sp>
        <p:nvSpPr>
          <p:cNvPr id="20" name="Textplatzhalter 19">
            <a:extLst>
              <a:ext uri="{FF2B5EF4-FFF2-40B4-BE49-F238E27FC236}">
                <a16:creationId xmlns:a16="http://schemas.microsoft.com/office/drawing/2014/main" id="{28736EAE-4685-1304-1B89-2C8A2FCEA24D}"/>
              </a:ext>
            </a:extLst>
          </p:cNvPr>
          <p:cNvSpPr>
            <a:spLocks noGrp="1"/>
          </p:cNvSpPr>
          <p:nvPr>
            <p:ph type="body" sz="quarter" idx="32"/>
          </p:nvPr>
        </p:nvSpPr>
        <p:spPr/>
        <p:txBody>
          <a:bodyPr>
            <a:normAutofit fontScale="92500" lnSpcReduction="10000"/>
          </a:bodyPr>
          <a:lstStyle/>
          <a:p>
            <a:endParaRPr lang="de-DE"/>
          </a:p>
        </p:txBody>
      </p:sp>
      <p:sp>
        <p:nvSpPr>
          <p:cNvPr id="7" name="Textplatzhalter 1">
            <a:extLst>
              <a:ext uri="{FF2B5EF4-FFF2-40B4-BE49-F238E27FC236}">
                <a16:creationId xmlns:a16="http://schemas.microsoft.com/office/drawing/2014/main" id="{388F7A0F-31D3-D57E-D0F6-8A164813F3E7}"/>
              </a:ext>
            </a:extLst>
          </p:cNvPr>
          <p:cNvSpPr txBox="1">
            <a:spLocks/>
          </p:cNvSpPr>
          <p:nvPr/>
        </p:nvSpPr>
        <p:spPr>
          <a:xfrm>
            <a:off x="6490252" y="2542728"/>
            <a:ext cx="4989444" cy="2770423"/>
          </a:xfrm>
          <a:prstGeom prst="rect">
            <a:avLst/>
          </a:prstGeom>
          <a:ln>
            <a:solidFill>
              <a:schemeClr val="tx2"/>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accent5"/>
              </a:buClr>
              <a:buFontTx/>
              <a:buNone/>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de-DE"/>
              <a:t>Soziale Mobilität umfasst </a:t>
            </a:r>
            <a:r>
              <a:rPr lang="de-DE" b="1"/>
              <a:t>verschiedene Arten von Bewegungen </a:t>
            </a:r>
            <a:r>
              <a:rPr lang="de-DE"/>
              <a:t>im „sozialen Raum“:</a:t>
            </a:r>
          </a:p>
          <a:p>
            <a:pPr algn="ctr">
              <a:spcBef>
                <a:spcPts val="600"/>
              </a:spcBef>
              <a:spcAft>
                <a:spcPts val="600"/>
              </a:spcAft>
            </a:pPr>
            <a:endParaRPr lang="de-DE"/>
          </a:p>
          <a:p>
            <a:pPr marL="342900" indent="-342900" algn="ctr">
              <a:spcBef>
                <a:spcPts val="600"/>
              </a:spcBef>
              <a:spcAft>
                <a:spcPts val="600"/>
              </a:spcAft>
              <a:buFont typeface="Courier New" panose="02070309020205020404" pitchFamily="49" charset="0"/>
              <a:buChar char="o"/>
            </a:pPr>
            <a:r>
              <a:rPr lang="de-DE" b="1"/>
              <a:t>Intergenerationale</a:t>
            </a:r>
            <a:r>
              <a:rPr lang="de-DE"/>
              <a:t> vs. </a:t>
            </a:r>
            <a:r>
              <a:rPr lang="de-DE" b="1"/>
              <a:t>intragenerationale</a:t>
            </a:r>
            <a:r>
              <a:rPr lang="de-DE"/>
              <a:t> Mobilität</a:t>
            </a:r>
          </a:p>
          <a:p>
            <a:pPr marL="342900" indent="-342900" algn="ctr">
              <a:spcBef>
                <a:spcPts val="600"/>
              </a:spcBef>
              <a:spcAft>
                <a:spcPts val="600"/>
              </a:spcAft>
              <a:buFont typeface="Courier New" panose="02070309020205020404" pitchFamily="49" charset="0"/>
              <a:buChar char="o"/>
            </a:pPr>
            <a:r>
              <a:rPr lang="de-DE" b="1"/>
              <a:t>Vertikale</a:t>
            </a:r>
            <a:r>
              <a:rPr lang="de-DE"/>
              <a:t> vs. </a:t>
            </a:r>
            <a:r>
              <a:rPr lang="de-DE" b="1"/>
              <a:t>horizontale</a:t>
            </a:r>
            <a:r>
              <a:rPr lang="de-DE"/>
              <a:t> Mobilität</a:t>
            </a:r>
          </a:p>
          <a:p>
            <a:pPr marL="342900" indent="-342900" algn="ctr">
              <a:spcBef>
                <a:spcPts val="600"/>
              </a:spcBef>
              <a:spcAft>
                <a:spcPts val="600"/>
              </a:spcAft>
              <a:buFont typeface="Courier New" panose="02070309020205020404" pitchFamily="49" charset="0"/>
              <a:buChar char="o"/>
            </a:pPr>
            <a:r>
              <a:rPr lang="de-DE" b="1"/>
              <a:t>Absolute</a:t>
            </a:r>
            <a:r>
              <a:rPr lang="de-DE"/>
              <a:t> vs. </a:t>
            </a:r>
            <a:r>
              <a:rPr lang="de-DE" b="1"/>
              <a:t>relative</a:t>
            </a:r>
            <a:r>
              <a:rPr lang="de-DE"/>
              <a:t> Mobilität</a:t>
            </a:r>
          </a:p>
        </p:txBody>
      </p:sp>
      <p:sp>
        <p:nvSpPr>
          <p:cNvPr id="8" name="Pfeil: nach rechts 7">
            <a:extLst>
              <a:ext uri="{FF2B5EF4-FFF2-40B4-BE49-F238E27FC236}">
                <a16:creationId xmlns:a16="http://schemas.microsoft.com/office/drawing/2014/main" id="{87EC929A-4F39-B97E-97A7-4918BFE72F1B}"/>
              </a:ext>
            </a:extLst>
          </p:cNvPr>
          <p:cNvSpPr/>
          <p:nvPr/>
        </p:nvSpPr>
        <p:spPr>
          <a:xfrm>
            <a:off x="4846568" y="3575101"/>
            <a:ext cx="1311965" cy="705678"/>
          </a:xfrm>
          <a:prstGeom prst="rightArrow">
            <a:avLst/>
          </a:prstGeom>
          <a:solidFill>
            <a:schemeClr val="tx2">
              <a:alpha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362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ED65EF-8B9A-3556-6285-71C7035B7457}"/>
              </a:ext>
            </a:extLst>
          </p:cNvPr>
          <p:cNvSpPr>
            <a:spLocks noGrp="1"/>
          </p:cNvSpPr>
          <p:nvPr>
            <p:ph type="body" sz="quarter" idx="11"/>
          </p:nvPr>
        </p:nvSpPr>
        <p:spPr/>
        <p:txBody>
          <a:bodyPr/>
          <a:lstStyle/>
          <a:p>
            <a:r>
              <a:rPr lang="de-DE"/>
              <a:t>Was bedeutet soziale Mobilität?</a:t>
            </a:r>
            <a:endParaRPr lang="en-US"/>
          </a:p>
        </p:txBody>
      </p:sp>
      <p:sp>
        <p:nvSpPr>
          <p:cNvPr id="9" name="Textplatzhalter 8">
            <a:extLst>
              <a:ext uri="{FF2B5EF4-FFF2-40B4-BE49-F238E27FC236}">
                <a16:creationId xmlns:a16="http://schemas.microsoft.com/office/drawing/2014/main" id="{98BDCF67-1DC5-6BCD-FDF4-4B8E0352F9FE}"/>
              </a:ext>
            </a:extLst>
          </p:cNvPr>
          <p:cNvSpPr>
            <a:spLocks noGrp="1"/>
          </p:cNvSpPr>
          <p:nvPr>
            <p:ph type="body" sz="quarter" idx="31"/>
          </p:nvPr>
        </p:nvSpPr>
        <p:spPr/>
        <p:txBody>
          <a:bodyPr/>
          <a:lstStyle/>
          <a:p>
            <a:r>
              <a:rPr lang="en-US"/>
              <a:t>Definition und </a:t>
            </a:r>
            <a:r>
              <a:rPr lang="en-US" err="1"/>
              <a:t>Arten</a:t>
            </a:r>
            <a:r>
              <a:rPr lang="en-US"/>
              <a:t> </a:t>
            </a:r>
            <a:r>
              <a:rPr lang="en-US" err="1"/>
              <a:t>sozialer</a:t>
            </a:r>
            <a:r>
              <a:rPr lang="en-US"/>
              <a:t> </a:t>
            </a:r>
            <a:r>
              <a:rPr lang="en-US" err="1"/>
              <a:t>Mobilität</a:t>
            </a:r>
            <a:endParaRPr lang="en-US"/>
          </a:p>
        </p:txBody>
      </p:sp>
      <p:sp>
        <p:nvSpPr>
          <p:cNvPr id="16" name="Textplatzhalter 15">
            <a:extLst>
              <a:ext uri="{FF2B5EF4-FFF2-40B4-BE49-F238E27FC236}">
                <a16:creationId xmlns:a16="http://schemas.microsoft.com/office/drawing/2014/main" id="{B1200113-5331-2A77-41EF-A430A5140A31}"/>
              </a:ext>
            </a:extLst>
          </p:cNvPr>
          <p:cNvSpPr>
            <a:spLocks noGrp="1"/>
          </p:cNvSpPr>
          <p:nvPr>
            <p:ph type="body" sz="quarter" idx="32"/>
          </p:nvPr>
        </p:nvSpPr>
        <p:spPr/>
        <p:txBody>
          <a:bodyPr>
            <a:normAutofit fontScale="92500" lnSpcReduction="10000"/>
          </a:bodyPr>
          <a:lstStyle/>
          <a:p>
            <a:endParaRPr lang="de-DE"/>
          </a:p>
        </p:txBody>
      </p:sp>
      <p:sp>
        <p:nvSpPr>
          <p:cNvPr id="4" name="Textplatzhalter 1">
            <a:extLst>
              <a:ext uri="{FF2B5EF4-FFF2-40B4-BE49-F238E27FC236}">
                <a16:creationId xmlns:a16="http://schemas.microsoft.com/office/drawing/2014/main" id="{0612D65A-E9CB-632C-6E22-C72884ED881A}"/>
              </a:ext>
            </a:extLst>
          </p:cNvPr>
          <p:cNvSpPr>
            <a:spLocks noGrp="1"/>
          </p:cNvSpPr>
          <p:nvPr>
            <p:ph type="body" sz="quarter" idx="29"/>
          </p:nvPr>
        </p:nvSpPr>
        <p:spPr>
          <a:xfrm>
            <a:off x="852385" y="2983426"/>
            <a:ext cx="4978920" cy="1682359"/>
          </a:xfrm>
          <a:ln>
            <a:solidFill>
              <a:schemeClr val="tx2"/>
            </a:solidFill>
          </a:ln>
          <a:effectLst/>
        </p:spPr>
        <p:txBody>
          <a:bodyPr>
            <a:normAutofit/>
          </a:bodyPr>
          <a:lstStyle/>
          <a:p>
            <a:r>
              <a:rPr lang="de-DE" sz="2400" b="1">
                <a:solidFill>
                  <a:schemeClr val="tx2"/>
                </a:solidFill>
              </a:rPr>
              <a:t>Intergenerationale Mobilität</a:t>
            </a:r>
          </a:p>
          <a:p>
            <a:endParaRPr lang="de-DE" sz="2200" b="1">
              <a:solidFill>
                <a:schemeClr val="tx2"/>
              </a:solidFill>
            </a:endParaRPr>
          </a:p>
          <a:p>
            <a:pPr marL="285750" indent="-285750">
              <a:buFont typeface="Arial" panose="020B0604020202020204" pitchFamily="34" charset="0"/>
              <a:buChar char="•"/>
            </a:pPr>
            <a:r>
              <a:rPr lang="de-DE" sz="2200" b="1"/>
              <a:t>Änderungen</a:t>
            </a:r>
            <a:r>
              <a:rPr lang="de-DE" sz="2200"/>
              <a:t> der sozialen Position einer</a:t>
            </a:r>
            <a:r>
              <a:rPr lang="de-DE" sz="2200" b="1"/>
              <a:t> </a:t>
            </a:r>
            <a:r>
              <a:rPr lang="de-DE" sz="2200"/>
              <a:t>Person </a:t>
            </a:r>
            <a:r>
              <a:rPr lang="de-DE" sz="2200" b="1"/>
              <a:t>im Vergleich zu deren Eltern</a:t>
            </a:r>
            <a:endParaRPr lang="de-DE" sz="2200"/>
          </a:p>
        </p:txBody>
      </p:sp>
      <p:sp>
        <p:nvSpPr>
          <p:cNvPr id="5" name="Textplatzhalter 1">
            <a:extLst>
              <a:ext uri="{FF2B5EF4-FFF2-40B4-BE49-F238E27FC236}">
                <a16:creationId xmlns:a16="http://schemas.microsoft.com/office/drawing/2014/main" id="{BFFE724A-DEF8-4D30-E1E2-C05885E584C6}"/>
              </a:ext>
            </a:extLst>
          </p:cNvPr>
          <p:cNvSpPr txBox="1">
            <a:spLocks/>
          </p:cNvSpPr>
          <p:nvPr/>
        </p:nvSpPr>
        <p:spPr>
          <a:xfrm>
            <a:off x="6360696" y="2965337"/>
            <a:ext cx="4978920" cy="1700448"/>
          </a:xfrm>
          <a:prstGeom prst="rect">
            <a:avLst/>
          </a:prstGeom>
          <a:ln>
            <a:solidFill>
              <a:schemeClr val="tx2"/>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5"/>
              </a:buClr>
              <a:buFontTx/>
              <a:buNone/>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a:solidFill>
                  <a:schemeClr val="tx2"/>
                </a:solidFill>
              </a:rPr>
              <a:t>Intragenerationale Mobilität</a:t>
            </a:r>
          </a:p>
          <a:p>
            <a:endParaRPr lang="de-DE" sz="2200" b="1">
              <a:solidFill>
                <a:schemeClr val="tx2"/>
              </a:solidFill>
            </a:endParaRPr>
          </a:p>
          <a:p>
            <a:pPr marL="285750" indent="-285750">
              <a:buFont typeface="Arial" panose="020B0604020202020204" pitchFamily="34" charset="0"/>
              <a:buChar char="•"/>
            </a:pPr>
            <a:r>
              <a:rPr lang="de-DE" sz="2200" b="1"/>
              <a:t>Änderungen</a:t>
            </a:r>
            <a:r>
              <a:rPr lang="de-DE" sz="2200"/>
              <a:t> der sozialen Position einer Person </a:t>
            </a:r>
            <a:r>
              <a:rPr lang="de-DE" sz="2200" b="1"/>
              <a:t>im Laufe ihres Lebens</a:t>
            </a:r>
          </a:p>
        </p:txBody>
      </p:sp>
    </p:spTree>
    <p:extLst>
      <p:ext uri="{BB962C8B-B14F-4D97-AF65-F5344CB8AC3E}">
        <p14:creationId xmlns:p14="http://schemas.microsoft.com/office/powerpoint/2010/main" val="173611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EED65EF-8B9A-3556-6285-71C7035B7457}"/>
              </a:ext>
            </a:extLst>
          </p:cNvPr>
          <p:cNvSpPr>
            <a:spLocks noGrp="1"/>
          </p:cNvSpPr>
          <p:nvPr>
            <p:ph type="body" sz="quarter" idx="11"/>
          </p:nvPr>
        </p:nvSpPr>
        <p:spPr/>
        <p:txBody>
          <a:bodyPr/>
          <a:lstStyle/>
          <a:p>
            <a:r>
              <a:rPr lang="de-DE"/>
              <a:t>Was bedeutet soziale Mobilität?</a:t>
            </a:r>
            <a:endParaRPr lang="en-US"/>
          </a:p>
        </p:txBody>
      </p:sp>
      <p:sp>
        <p:nvSpPr>
          <p:cNvPr id="9" name="Textplatzhalter 8">
            <a:extLst>
              <a:ext uri="{FF2B5EF4-FFF2-40B4-BE49-F238E27FC236}">
                <a16:creationId xmlns:a16="http://schemas.microsoft.com/office/drawing/2014/main" id="{98BDCF67-1DC5-6BCD-FDF4-4B8E0352F9FE}"/>
              </a:ext>
            </a:extLst>
          </p:cNvPr>
          <p:cNvSpPr>
            <a:spLocks noGrp="1"/>
          </p:cNvSpPr>
          <p:nvPr>
            <p:ph type="body" sz="quarter" idx="31"/>
          </p:nvPr>
        </p:nvSpPr>
        <p:spPr/>
        <p:txBody>
          <a:bodyPr/>
          <a:lstStyle/>
          <a:p>
            <a:r>
              <a:rPr lang="en-US"/>
              <a:t>Definition und </a:t>
            </a:r>
            <a:r>
              <a:rPr lang="en-US" err="1"/>
              <a:t>Arten</a:t>
            </a:r>
            <a:r>
              <a:rPr lang="en-US"/>
              <a:t> </a:t>
            </a:r>
            <a:r>
              <a:rPr lang="en-US" err="1"/>
              <a:t>sozialer</a:t>
            </a:r>
            <a:r>
              <a:rPr lang="en-US"/>
              <a:t> </a:t>
            </a:r>
            <a:r>
              <a:rPr lang="en-US" err="1"/>
              <a:t>Mobilität</a:t>
            </a:r>
            <a:endParaRPr lang="en-US"/>
          </a:p>
        </p:txBody>
      </p:sp>
      <p:sp>
        <p:nvSpPr>
          <p:cNvPr id="16" name="Textplatzhalter 15">
            <a:extLst>
              <a:ext uri="{FF2B5EF4-FFF2-40B4-BE49-F238E27FC236}">
                <a16:creationId xmlns:a16="http://schemas.microsoft.com/office/drawing/2014/main" id="{B1200113-5331-2A77-41EF-A430A5140A31}"/>
              </a:ext>
            </a:extLst>
          </p:cNvPr>
          <p:cNvSpPr>
            <a:spLocks noGrp="1"/>
          </p:cNvSpPr>
          <p:nvPr>
            <p:ph type="body" sz="quarter" idx="32"/>
          </p:nvPr>
        </p:nvSpPr>
        <p:spPr/>
        <p:txBody>
          <a:bodyPr>
            <a:normAutofit fontScale="92500" lnSpcReduction="10000"/>
          </a:bodyPr>
          <a:lstStyle/>
          <a:p>
            <a:endParaRPr lang="de-DE"/>
          </a:p>
        </p:txBody>
      </p:sp>
      <p:sp>
        <p:nvSpPr>
          <p:cNvPr id="4" name="Textplatzhalter 1">
            <a:extLst>
              <a:ext uri="{FF2B5EF4-FFF2-40B4-BE49-F238E27FC236}">
                <a16:creationId xmlns:a16="http://schemas.microsoft.com/office/drawing/2014/main" id="{0612D65A-E9CB-632C-6E22-C72884ED881A}"/>
              </a:ext>
            </a:extLst>
          </p:cNvPr>
          <p:cNvSpPr>
            <a:spLocks noGrp="1"/>
          </p:cNvSpPr>
          <p:nvPr>
            <p:ph type="body" sz="quarter" idx="29"/>
          </p:nvPr>
        </p:nvSpPr>
        <p:spPr>
          <a:xfrm>
            <a:off x="852385" y="2983426"/>
            <a:ext cx="4978920" cy="1682359"/>
          </a:xfrm>
          <a:ln>
            <a:solidFill>
              <a:schemeClr val="tx2"/>
            </a:solidFill>
          </a:ln>
          <a:effectLst>
            <a:glow rad="63500">
              <a:schemeClr val="accent1">
                <a:satMod val="175000"/>
                <a:alpha val="40000"/>
              </a:schemeClr>
            </a:glow>
          </a:effectLst>
        </p:spPr>
        <p:txBody>
          <a:bodyPr>
            <a:normAutofit/>
          </a:bodyPr>
          <a:lstStyle/>
          <a:p>
            <a:r>
              <a:rPr lang="de-DE" sz="2400" b="1">
                <a:solidFill>
                  <a:schemeClr val="tx2"/>
                </a:solidFill>
              </a:rPr>
              <a:t>Intergenerationale Mobilität</a:t>
            </a:r>
          </a:p>
          <a:p>
            <a:endParaRPr lang="de-DE" sz="2200" b="1">
              <a:solidFill>
                <a:schemeClr val="tx2"/>
              </a:solidFill>
            </a:endParaRPr>
          </a:p>
          <a:p>
            <a:pPr marL="285750" indent="-285750">
              <a:buFont typeface="Arial" panose="020B0604020202020204" pitchFamily="34" charset="0"/>
              <a:buChar char="•"/>
            </a:pPr>
            <a:r>
              <a:rPr lang="de-DE" sz="2200" b="1"/>
              <a:t>Änderungen</a:t>
            </a:r>
            <a:r>
              <a:rPr lang="de-DE" sz="2200"/>
              <a:t> der sozialen Position einer</a:t>
            </a:r>
            <a:r>
              <a:rPr lang="de-DE" sz="2200" b="1"/>
              <a:t> </a:t>
            </a:r>
            <a:r>
              <a:rPr lang="de-DE" sz="2200"/>
              <a:t>Person</a:t>
            </a:r>
            <a:r>
              <a:rPr lang="de-DE" sz="2200" b="1"/>
              <a:t> im Vergleich zu deren Eltern</a:t>
            </a:r>
            <a:endParaRPr lang="de-DE" sz="2200"/>
          </a:p>
        </p:txBody>
      </p:sp>
      <p:sp>
        <p:nvSpPr>
          <p:cNvPr id="5" name="Textplatzhalter 1">
            <a:extLst>
              <a:ext uri="{FF2B5EF4-FFF2-40B4-BE49-F238E27FC236}">
                <a16:creationId xmlns:a16="http://schemas.microsoft.com/office/drawing/2014/main" id="{BFFE724A-DEF8-4D30-E1E2-C05885E584C6}"/>
              </a:ext>
            </a:extLst>
          </p:cNvPr>
          <p:cNvSpPr txBox="1">
            <a:spLocks/>
          </p:cNvSpPr>
          <p:nvPr/>
        </p:nvSpPr>
        <p:spPr>
          <a:xfrm>
            <a:off x="6360696" y="2965337"/>
            <a:ext cx="4978920" cy="1700448"/>
          </a:xfrm>
          <a:prstGeom prst="rect">
            <a:avLst/>
          </a:prstGeom>
          <a:ln>
            <a:solidFill>
              <a:schemeClr val="tx2"/>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5"/>
              </a:buClr>
              <a:buFontTx/>
              <a:buNone/>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0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28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a:solidFill>
                  <a:schemeClr val="tx2"/>
                </a:solidFill>
              </a:rPr>
              <a:t>Intragenerationale Mobilität</a:t>
            </a:r>
          </a:p>
          <a:p>
            <a:endParaRPr lang="de-DE" sz="2200" b="1">
              <a:solidFill>
                <a:schemeClr val="tx2"/>
              </a:solidFill>
            </a:endParaRPr>
          </a:p>
          <a:p>
            <a:pPr marL="285750" indent="-285750">
              <a:buFont typeface="Arial" panose="020B0604020202020204" pitchFamily="34" charset="0"/>
              <a:buChar char="•"/>
            </a:pPr>
            <a:r>
              <a:rPr lang="de-DE" sz="2200" b="1"/>
              <a:t>Änderungen</a:t>
            </a:r>
            <a:r>
              <a:rPr lang="de-DE" sz="2200"/>
              <a:t> der sozialen Position einer Person </a:t>
            </a:r>
            <a:r>
              <a:rPr lang="de-DE" sz="2200" b="1"/>
              <a:t>im Laufe ihres Lebens</a:t>
            </a:r>
          </a:p>
        </p:txBody>
      </p:sp>
      <p:sp>
        <p:nvSpPr>
          <p:cNvPr id="2" name="Pfeil: nach unten 1">
            <a:extLst>
              <a:ext uri="{FF2B5EF4-FFF2-40B4-BE49-F238E27FC236}">
                <a16:creationId xmlns:a16="http://schemas.microsoft.com/office/drawing/2014/main" id="{9B57C09B-237B-B428-A7EF-68D8E73C6C0E}"/>
              </a:ext>
            </a:extLst>
          </p:cNvPr>
          <p:cNvSpPr/>
          <p:nvPr/>
        </p:nvSpPr>
        <p:spPr>
          <a:xfrm rot="8276063">
            <a:off x="4616057" y="5019837"/>
            <a:ext cx="926123" cy="1219200"/>
          </a:xfrm>
          <a:prstGeom prst="downArrow">
            <a:avLst/>
          </a:prstGeom>
          <a:solidFill>
            <a:schemeClr val="tx2"/>
          </a:solidFill>
          <a:ln>
            <a:solidFill>
              <a:schemeClr val="tx2"/>
            </a:solidFill>
          </a:ln>
          <a:effectLst>
            <a:glow rad="635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70157123"/>
      </p:ext>
    </p:extLst>
  </p:cSld>
  <p:clrMapOvr>
    <a:masterClrMapping/>
  </p:clrMapOvr>
</p:sld>
</file>

<file path=ppt/theme/theme1.xml><?xml version="1.0" encoding="utf-8"?>
<a:theme xmlns:a="http://schemas.openxmlformats.org/drawingml/2006/main" name="CAS_Masterlayout">
  <a:themeElements>
    <a:clrScheme name="Benutzerdefiniert 28">
      <a:dk1>
        <a:srgbClr val="000000"/>
      </a:dk1>
      <a:lt1>
        <a:srgbClr val="FFFFFF"/>
      </a:lt1>
      <a:dk2>
        <a:srgbClr val="0078A0"/>
      </a:dk2>
      <a:lt2>
        <a:srgbClr val="D7DADA"/>
      </a:lt2>
      <a:accent1>
        <a:srgbClr val="DE1A11"/>
      </a:accent1>
      <a:accent2>
        <a:srgbClr val="D7DADA"/>
      </a:accent2>
      <a:accent3>
        <a:srgbClr val="6BAEE2"/>
      </a:accent3>
      <a:accent4>
        <a:srgbClr val="8C9091"/>
      </a:accent4>
      <a:accent5>
        <a:srgbClr val="886C5F"/>
      </a:accent5>
      <a:accent6>
        <a:srgbClr val="535859"/>
      </a:accent6>
      <a:hlink>
        <a:srgbClr val="2A6D8C"/>
      </a:hlink>
      <a:folHlink>
        <a:srgbClr val="678398"/>
      </a:folHlink>
    </a:clrScheme>
    <a:fontScheme name="CAS_Layout Master">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3F788642-2145-448E-847C-3BE1589DEEDF}" vid="{01BF0ACB-6FC2-4457-8D8A-E6E02FF5E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c1fa5a-3ef6-491a-a03c-fe019bf1ab16">
      <UserInfo>
        <DisplayName>Sparber Wolfram</DisplayName>
        <AccountId>26</AccountId>
        <AccountType/>
      </UserInfo>
    </SharedWithUsers>
    <lcf76f155ced4ddcb4097134ff3c332f xmlns="326d6a20-4170-4adb-8147-1657e2db16f2">
      <Terms xmlns="http://schemas.microsoft.com/office/infopath/2007/PartnerControls"/>
    </lcf76f155ced4ddcb4097134ff3c332f>
    <TaxCatchAll xmlns="9cc1fa5a-3ef6-491a-a03c-fe019bf1ab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46497B39D3DC47A307E0856F170314" ma:contentTypeVersion="15" ma:contentTypeDescription="Create a new document." ma:contentTypeScope="" ma:versionID="eb9111b631dfd4de7fd9dff0a6f0a570">
  <xsd:schema xmlns:xsd="http://www.w3.org/2001/XMLSchema" xmlns:xs="http://www.w3.org/2001/XMLSchema" xmlns:p="http://schemas.microsoft.com/office/2006/metadata/properties" xmlns:ns2="326d6a20-4170-4adb-8147-1657e2db16f2" xmlns:ns3="9cc1fa5a-3ef6-491a-a03c-fe019bf1ab16" targetNamespace="http://schemas.microsoft.com/office/2006/metadata/properties" ma:root="true" ma:fieldsID="b6156d5fa169603a9099eae8334cc4c5" ns2:_="" ns3:_="">
    <xsd:import namespace="326d6a20-4170-4adb-8147-1657e2db16f2"/>
    <xsd:import namespace="9cc1fa5a-3ef6-491a-a03c-fe019bf1ab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d6a20-4170-4adb-8147-1657e2db1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edd1c77-ecac-4adc-8928-a4b79cad4f0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c1fa5a-3ef6-491a-a03c-fe019bf1ab1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671555a-25d2-48bf-8a17-89f99cfc7a0b}" ma:internalName="TaxCatchAll" ma:showField="CatchAllData" ma:web="9cc1fa5a-3ef6-491a-a03c-fe019bf1ab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A7F354-E7AE-4DB2-A7E2-A063A697F835}">
  <ds:schemaRefs>
    <ds:schemaRef ds:uri="326d6a20-4170-4adb-8147-1657e2db16f2"/>
    <ds:schemaRef ds:uri="9cc1fa5a-3ef6-491a-a03c-fe019bf1ab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2DC7EC8-74F1-4E1D-84CE-A15B07E8A5C8}">
  <ds:schemaRefs>
    <ds:schemaRef ds:uri="http://schemas.microsoft.com/sharepoint/v3/contenttype/forms"/>
  </ds:schemaRefs>
</ds:datastoreItem>
</file>

<file path=customXml/itemProps3.xml><?xml version="1.0" encoding="utf-8"?>
<ds:datastoreItem xmlns:ds="http://schemas.openxmlformats.org/officeDocument/2006/customXml" ds:itemID="{5FF8A92B-1813-41C0-B92C-38ADDEC2C2D0}">
  <ds:schemaRefs>
    <ds:schemaRef ds:uri="326d6a20-4170-4adb-8147-1657e2db16f2"/>
    <ds:schemaRef ds:uri="9cc1fa5a-3ef6-491a-a03c-fe019bf1ab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2560</Words>
  <Application>Microsoft Office PowerPoint</Application>
  <PresentationFormat>Breitbild</PresentationFormat>
  <Paragraphs>310</Paragraphs>
  <Slides>42</Slides>
  <Notes>22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42</vt:i4>
      </vt:variant>
    </vt:vector>
  </HeadingPairs>
  <TitlesOfParts>
    <vt:vector size="51" baseType="lpstr">
      <vt:lpstr>-apple-system</vt:lpstr>
      <vt:lpstr>Arial</vt:lpstr>
      <vt:lpstr>Calibri</vt:lpstr>
      <vt:lpstr>Calibri Light</vt:lpstr>
      <vt:lpstr>Courier New</vt:lpstr>
      <vt:lpstr>MiloSerifPro-Text</vt:lpstr>
      <vt:lpstr>MiloSerifPro-TextIta</vt:lpstr>
      <vt:lpstr>var(--fontFamilyBase)</vt:lpstr>
      <vt:lpstr>CAS_Masterlayout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Valeria von Miller</dc:creator>
  <cp:keywords/>
  <dc:description/>
  <cp:lastModifiedBy>Stefan Perini</cp:lastModifiedBy>
  <cp:revision>2</cp:revision>
  <cp:lastPrinted>2022-12-13T11:40:43Z</cp:lastPrinted>
  <dcterms:created xsi:type="dcterms:W3CDTF">2022-11-09T12:17:30Z</dcterms:created>
  <dcterms:modified xsi:type="dcterms:W3CDTF">2023-04-03T08:15:42Z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0x0101001646497B39D3DC47A307E0856F170314</vt:lpwstr>
  </property>
</Properties>
</file>